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3"/>
  </p:notesMasterIdLst>
  <p:sldIdLst>
    <p:sldId id="256" r:id="rId2"/>
    <p:sldId id="258" r:id="rId3"/>
    <p:sldId id="257" r:id="rId4"/>
    <p:sldId id="268" r:id="rId5"/>
    <p:sldId id="347" r:id="rId6"/>
    <p:sldId id="342" r:id="rId7"/>
    <p:sldId id="348" r:id="rId8"/>
    <p:sldId id="264" r:id="rId9"/>
    <p:sldId id="345" r:id="rId10"/>
    <p:sldId id="307" r:id="rId11"/>
    <p:sldId id="276" r:id="rId12"/>
  </p:sldIdLst>
  <p:sldSz cx="9144000" cy="5143500" type="screen16x9"/>
  <p:notesSz cx="6858000" cy="9144000"/>
  <p:embeddedFontLst>
    <p:embeddedFont>
      <p:font typeface="Josefin Sans" pitchFamily="2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EE708D-D46E-41C0-9A28-4FE1A66071F2}" v="3429" dt="2022-10-09T04:41:03.312"/>
  </p1510:revLst>
</p1510:revInfo>
</file>

<file path=ppt/tableStyles.xml><?xml version="1.0" encoding="utf-8"?>
<a:tblStyleLst xmlns:a="http://schemas.openxmlformats.org/drawingml/2006/main" def="{5527916D-E76E-4504-BE2E-0460B6CD9C0E}">
  <a:tblStyle styleId="{5527916D-E76E-4504-BE2E-0460B6CD9C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ng, Yang" userId="23f0a48e-043f-472a-88ba-ba618c83f065" providerId="ADAL" clId="{15EE708D-D46E-41C0-9A28-4FE1A66071F2}"/>
    <pc:docChg chg="undo redo custSel addSld delSld modSld sldOrd">
      <pc:chgData name="Yang, Yang" userId="23f0a48e-043f-472a-88ba-ba618c83f065" providerId="ADAL" clId="{15EE708D-D46E-41C0-9A28-4FE1A66071F2}" dt="2022-10-09T14:01:46.600" v="3483" actId="404"/>
      <pc:docMkLst>
        <pc:docMk/>
      </pc:docMkLst>
      <pc:sldChg chg="modSp mod">
        <pc:chgData name="Yang, Yang" userId="23f0a48e-043f-472a-88ba-ba618c83f065" providerId="ADAL" clId="{15EE708D-D46E-41C0-9A28-4FE1A66071F2}" dt="2022-10-09T14:01:46.600" v="3483" actId="404"/>
        <pc:sldMkLst>
          <pc:docMk/>
          <pc:sldMk cId="0" sldId="256"/>
        </pc:sldMkLst>
        <pc:spChg chg="mod">
          <ac:chgData name="Yang, Yang" userId="23f0a48e-043f-472a-88ba-ba618c83f065" providerId="ADAL" clId="{15EE708D-D46E-41C0-9A28-4FE1A66071F2}" dt="2022-10-09T14:01:46.600" v="3483" actId="404"/>
          <ac:spMkLst>
            <pc:docMk/>
            <pc:sldMk cId="0" sldId="256"/>
            <ac:spMk id="462" creationId="{00000000-0000-0000-0000-000000000000}"/>
          </ac:spMkLst>
        </pc:spChg>
      </pc:sldChg>
      <pc:sldChg chg="addSp delSp modSp mod">
        <pc:chgData name="Yang, Yang" userId="23f0a48e-043f-472a-88ba-ba618c83f065" providerId="ADAL" clId="{15EE708D-D46E-41C0-9A28-4FE1A66071F2}" dt="2022-10-09T04:03:25.856" v="1567" actId="20577"/>
        <pc:sldMkLst>
          <pc:docMk/>
          <pc:sldMk cId="0" sldId="257"/>
        </pc:sldMkLst>
        <pc:spChg chg="add del">
          <ac:chgData name="Yang, Yang" userId="23f0a48e-043f-472a-88ba-ba618c83f065" providerId="ADAL" clId="{15EE708D-D46E-41C0-9A28-4FE1A66071F2}" dt="2022-10-09T03:41:25.729" v="31" actId="11529"/>
          <ac:spMkLst>
            <pc:docMk/>
            <pc:sldMk cId="0" sldId="257"/>
            <ac:spMk id="3" creationId="{0609BC3E-39FE-E4F8-7431-6BA380B11681}"/>
          </ac:spMkLst>
        </pc:spChg>
        <pc:spChg chg="add mod">
          <ac:chgData name="Yang, Yang" userId="23f0a48e-043f-472a-88ba-ba618c83f065" providerId="ADAL" clId="{15EE708D-D46E-41C0-9A28-4FE1A66071F2}" dt="2022-10-09T03:45:41.995" v="374" actId="14100"/>
          <ac:spMkLst>
            <pc:docMk/>
            <pc:sldMk cId="0" sldId="257"/>
            <ac:spMk id="4" creationId="{533242CB-9318-1E1C-5471-BFB0F2C573C6}"/>
          </ac:spMkLst>
        </pc:spChg>
        <pc:spChg chg="add mod">
          <ac:chgData name="Yang, Yang" userId="23f0a48e-043f-472a-88ba-ba618c83f065" providerId="ADAL" clId="{15EE708D-D46E-41C0-9A28-4FE1A66071F2}" dt="2022-10-09T03:43:29.266" v="127" actId="1076"/>
          <ac:spMkLst>
            <pc:docMk/>
            <pc:sldMk cId="0" sldId="257"/>
            <ac:spMk id="5" creationId="{1C62C91A-6B21-934D-EBC8-F20562B0AD44}"/>
          </ac:spMkLst>
        </pc:spChg>
        <pc:spChg chg="add mod">
          <ac:chgData name="Yang, Yang" userId="23f0a48e-043f-472a-88ba-ba618c83f065" providerId="ADAL" clId="{15EE708D-D46E-41C0-9A28-4FE1A66071F2}" dt="2022-10-09T03:44:50.715" v="290" actId="14100"/>
          <ac:spMkLst>
            <pc:docMk/>
            <pc:sldMk cId="0" sldId="257"/>
            <ac:spMk id="6" creationId="{9CAD95A9-C18C-3E6F-FA6A-59293A4AC374}"/>
          </ac:spMkLst>
        </pc:spChg>
        <pc:spChg chg="add mod">
          <ac:chgData name="Yang, Yang" userId="23f0a48e-043f-472a-88ba-ba618c83f065" providerId="ADAL" clId="{15EE708D-D46E-41C0-9A28-4FE1A66071F2}" dt="2022-10-09T03:45:47.248" v="375" actId="1076"/>
          <ac:spMkLst>
            <pc:docMk/>
            <pc:sldMk cId="0" sldId="257"/>
            <ac:spMk id="7" creationId="{8AFDEE11-6F16-1BB1-54EB-4774DC669346}"/>
          </ac:spMkLst>
        </pc:spChg>
        <pc:graphicFrameChg chg="mod">
          <ac:chgData name="Yang, Yang" userId="23f0a48e-043f-472a-88ba-ba618c83f065" providerId="ADAL" clId="{15EE708D-D46E-41C0-9A28-4FE1A66071F2}" dt="2022-10-09T04:03:25.856" v="1567" actId="20577"/>
          <ac:graphicFrameMkLst>
            <pc:docMk/>
            <pc:sldMk cId="0" sldId="257"/>
            <ac:graphicFrameMk id="2" creationId="{A28A652A-DB0A-BCF0-0D52-A7299620FAA1}"/>
          </ac:graphicFrameMkLst>
        </pc:graphicFrameChg>
      </pc:sldChg>
      <pc:sldChg chg="modSp mod ord">
        <pc:chgData name="Yang, Yang" userId="23f0a48e-043f-472a-88ba-ba618c83f065" providerId="ADAL" clId="{15EE708D-D46E-41C0-9A28-4FE1A66071F2}" dt="2022-10-09T04:26:38.572" v="2249"/>
        <pc:sldMkLst>
          <pc:docMk/>
          <pc:sldMk cId="0" sldId="264"/>
        </pc:sldMkLst>
        <pc:spChg chg="mod">
          <ac:chgData name="Yang, Yang" userId="23f0a48e-043f-472a-88ba-ba618c83f065" providerId="ADAL" clId="{15EE708D-D46E-41C0-9A28-4FE1A66071F2}" dt="2022-10-09T04:07:06.477" v="1702" actId="20577"/>
          <ac:spMkLst>
            <pc:docMk/>
            <pc:sldMk cId="0" sldId="264"/>
            <ac:spMk id="17" creationId="{0E08C956-F1AB-8402-ECB7-562F928E3C68}"/>
          </ac:spMkLst>
        </pc:spChg>
      </pc:sldChg>
      <pc:sldChg chg="del">
        <pc:chgData name="Yang, Yang" userId="23f0a48e-043f-472a-88ba-ba618c83f065" providerId="ADAL" clId="{15EE708D-D46E-41C0-9A28-4FE1A66071F2}" dt="2022-10-09T04:34:27.153" v="2948" actId="47"/>
        <pc:sldMkLst>
          <pc:docMk/>
          <pc:sldMk cId="0" sldId="266"/>
        </pc:sldMkLst>
      </pc:sldChg>
      <pc:sldChg chg="modSp mod">
        <pc:chgData name="Yang, Yang" userId="23f0a48e-043f-472a-88ba-ba618c83f065" providerId="ADAL" clId="{15EE708D-D46E-41C0-9A28-4FE1A66071F2}" dt="2022-10-09T03:47:41.234" v="393" actId="20577"/>
        <pc:sldMkLst>
          <pc:docMk/>
          <pc:sldMk cId="0" sldId="268"/>
        </pc:sldMkLst>
        <pc:spChg chg="mod">
          <ac:chgData name="Yang, Yang" userId="23f0a48e-043f-472a-88ba-ba618c83f065" providerId="ADAL" clId="{15EE708D-D46E-41C0-9A28-4FE1A66071F2}" dt="2022-10-09T03:47:41.234" v="393" actId="20577"/>
          <ac:spMkLst>
            <pc:docMk/>
            <pc:sldMk cId="0" sldId="268"/>
            <ac:spMk id="24" creationId="{01D356D1-9CDF-7D87-B2F0-9451FF911F47}"/>
          </ac:spMkLst>
        </pc:spChg>
      </pc:sldChg>
      <pc:sldChg chg="del">
        <pc:chgData name="Yang, Yang" userId="23f0a48e-043f-472a-88ba-ba618c83f065" providerId="ADAL" clId="{15EE708D-D46E-41C0-9A28-4FE1A66071F2}" dt="2022-10-09T04:40:54.669" v="3428" actId="47"/>
        <pc:sldMkLst>
          <pc:docMk/>
          <pc:sldMk cId="0" sldId="280"/>
        </pc:sldMkLst>
      </pc:sldChg>
      <pc:sldChg chg="del">
        <pc:chgData name="Yang, Yang" userId="23f0a48e-043f-472a-88ba-ba618c83f065" providerId="ADAL" clId="{15EE708D-D46E-41C0-9A28-4FE1A66071F2}" dt="2022-10-09T04:40:55.287" v="3429" actId="47"/>
        <pc:sldMkLst>
          <pc:docMk/>
          <pc:sldMk cId="0" sldId="282"/>
        </pc:sldMkLst>
      </pc:sldChg>
      <pc:sldChg chg="addSp modSp mod ord">
        <pc:chgData name="Yang, Yang" userId="23f0a48e-043f-472a-88ba-ba618c83f065" providerId="ADAL" clId="{15EE708D-D46E-41C0-9A28-4FE1A66071F2}" dt="2022-10-09T04:38:38.987" v="3210" actId="1076"/>
        <pc:sldMkLst>
          <pc:docMk/>
          <pc:sldMk cId="0" sldId="307"/>
        </pc:sldMkLst>
        <pc:spChg chg="add mod">
          <ac:chgData name="Yang, Yang" userId="23f0a48e-043f-472a-88ba-ba618c83f065" providerId="ADAL" clId="{15EE708D-D46E-41C0-9A28-4FE1A66071F2}" dt="2022-10-09T04:38:17.291" v="3205" actId="2085"/>
          <ac:spMkLst>
            <pc:docMk/>
            <pc:sldMk cId="0" sldId="307"/>
            <ac:spMk id="2" creationId="{AC8AB322-09DE-1513-B024-438B0A3BDB59}"/>
          </ac:spMkLst>
        </pc:spChg>
        <pc:spChg chg="mod">
          <ac:chgData name="Yang, Yang" userId="23f0a48e-043f-472a-88ba-ba618c83f065" providerId="ADAL" clId="{15EE708D-D46E-41C0-9A28-4FE1A66071F2}" dt="2022-10-09T04:38:38.987" v="3210" actId="1076"/>
          <ac:spMkLst>
            <pc:docMk/>
            <pc:sldMk cId="0" sldId="307"/>
            <ac:spMk id="1099" creationId="{00000000-0000-0000-0000-000000000000}"/>
          </ac:spMkLst>
        </pc:spChg>
        <pc:spChg chg="mod">
          <ac:chgData name="Yang, Yang" userId="23f0a48e-043f-472a-88ba-ba618c83f065" providerId="ADAL" clId="{15EE708D-D46E-41C0-9A28-4FE1A66071F2}" dt="2022-10-09T04:38:34.867" v="3209" actId="1076"/>
          <ac:spMkLst>
            <pc:docMk/>
            <pc:sldMk cId="0" sldId="307"/>
            <ac:spMk id="1103" creationId="{00000000-0000-0000-0000-000000000000}"/>
          </ac:spMkLst>
        </pc:spChg>
      </pc:sldChg>
      <pc:sldChg chg="del">
        <pc:chgData name="Yang, Yang" userId="23f0a48e-043f-472a-88ba-ba618c83f065" providerId="ADAL" clId="{15EE708D-D46E-41C0-9A28-4FE1A66071F2}" dt="2022-10-09T04:40:58.621" v="3430" actId="47"/>
        <pc:sldMkLst>
          <pc:docMk/>
          <pc:sldMk cId="0" sldId="320"/>
        </pc:sldMkLst>
      </pc:sldChg>
      <pc:sldChg chg="del">
        <pc:chgData name="Yang, Yang" userId="23f0a48e-043f-472a-88ba-ba618c83f065" providerId="ADAL" clId="{15EE708D-D46E-41C0-9A28-4FE1A66071F2}" dt="2022-10-09T04:41:03.312" v="3431" actId="47"/>
        <pc:sldMkLst>
          <pc:docMk/>
          <pc:sldMk cId="0" sldId="322"/>
        </pc:sldMkLst>
      </pc:sldChg>
      <pc:sldChg chg="addSp delSp modSp mod">
        <pc:chgData name="Yang, Yang" userId="23f0a48e-043f-472a-88ba-ba618c83f065" providerId="ADAL" clId="{15EE708D-D46E-41C0-9A28-4FE1A66071F2}" dt="2022-10-09T04:04:54.758" v="1679" actId="113"/>
        <pc:sldMkLst>
          <pc:docMk/>
          <pc:sldMk cId="2501293916" sldId="342"/>
        </pc:sldMkLst>
        <pc:spChg chg="mod">
          <ac:chgData name="Yang, Yang" userId="23f0a48e-043f-472a-88ba-ba618c83f065" providerId="ADAL" clId="{15EE708D-D46E-41C0-9A28-4FE1A66071F2}" dt="2022-10-09T04:04:54.758" v="1679" actId="113"/>
          <ac:spMkLst>
            <pc:docMk/>
            <pc:sldMk cId="2501293916" sldId="342"/>
            <ac:spMk id="6" creationId="{C6945BE9-7C10-D8E7-A42E-F57948D24CDD}"/>
          </ac:spMkLst>
        </pc:spChg>
        <pc:spChg chg="mod">
          <ac:chgData name="Yang, Yang" userId="23f0a48e-043f-472a-88ba-ba618c83f065" providerId="ADAL" clId="{15EE708D-D46E-41C0-9A28-4FE1A66071F2}" dt="2022-10-09T03:48:00.716" v="413" actId="20577"/>
          <ac:spMkLst>
            <pc:docMk/>
            <pc:sldMk cId="2501293916" sldId="342"/>
            <ac:spMk id="468" creationId="{00000000-0000-0000-0000-000000000000}"/>
          </ac:spMkLst>
        </pc:spChg>
        <pc:picChg chg="add del mod">
          <ac:chgData name="Yang, Yang" userId="23f0a48e-043f-472a-88ba-ba618c83f065" providerId="ADAL" clId="{15EE708D-D46E-41C0-9A28-4FE1A66071F2}" dt="2022-10-09T02:42:25.232" v="4" actId="478"/>
          <ac:picMkLst>
            <pc:docMk/>
            <pc:sldMk cId="2501293916" sldId="342"/>
            <ac:picMk id="3" creationId="{2E376623-BF9A-8711-FECA-DEA0115B5D34}"/>
          </ac:picMkLst>
        </pc:picChg>
        <pc:picChg chg="del">
          <ac:chgData name="Yang, Yang" userId="23f0a48e-043f-472a-88ba-ba618c83f065" providerId="ADAL" clId="{15EE708D-D46E-41C0-9A28-4FE1A66071F2}" dt="2022-10-09T02:42:20.679" v="0" actId="478"/>
          <ac:picMkLst>
            <pc:docMk/>
            <pc:sldMk cId="2501293916" sldId="342"/>
            <ac:picMk id="4" creationId="{9E8EE9DE-619B-0E0D-561C-23ED0D7A75E8}"/>
          </ac:picMkLst>
        </pc:picChg>
        <pc:picChg chg="mod">
          <ac:chgData name="Yang, Yang" userId="23f0a48e-043f-472a-88ba-ba618c83f065" providerId="ADAL" clId="{15EE708D-D46E-41C0-9A28-4FE1A66071F2}" dt="2022-10-09T03:52:56.412" v="728" actId="1076"/>
          <ac:picMkLst>
            <pc:docMk/>
            <pc:sldMk cId="2501293916" sldId="342"/>
            <ac:picMk id="5" creationId="{7EA7AE74-5D7B-EE64-E388-EE956C502214}"/>
          </ac:picMkLst>
        </pc:picChg>
        <pc:picChg chg="add mod">
          <ac:chgData name="Yang, Yang" userId="23f0a48e-043f-472a-88ba-ba618c83f065" providerId="ADAL" clId="{15EE708D-D46E-41C0-9A28-4FE1A66071F2}" dt="2022-10-09T03:52:58.125" v="729" actId="1076"/>
          <ac:picMkLst>
            <pc:docMk/>
            <pc:sldMk cId="2501293916" sldId="342"/>
            <ac:picMk id="8" creationId="{E3AC4AB9-67BD-682E-F1E8-C5CE8A9209C2}"/>
          </ac:picMkLst>
        </pc:picChg>
      </pc:sldChg>
      <pc:sldChg chg="del ord">
        <pc:chgData name="Yang, Yang" userId="23f0a48e-043f-472a-88ba-ba618c83f065" providerId="ADAL" clId="{15EE708D-D46E-41C0-9A28-4FE1A66071F2}" dt="2022-10-09T04:33:21.176" v="2661" actId="47"/>
        <pc:sldMkLst>
          <pc:docMk/>
          <pc:sldMk cId="2351896500" sldId="344"/>
        </pc:sldMkLst>
      </pc:sldChg>
      <pc:sldChg chg="addSp delSp modSp mod ord">
        <pc:chgData name="Yang, Yang" userId="23f0a48e-043f-472a-88ba-ba618c83f065" providerId="ADAL" clId="{15EE708D-D46E-41C0-9A28-4FE1A66071F2}" dt="2022-10-09T04:40:42.588" v="3427" actId="20577"/>
        <pc:sldMkLst>
          <pc:docMk/>
          <pc:sldMk cId="2517562955" sldId="345"/>
        </pc:sldMkLst>
        <pc:spChg chg="del mod">
          <ac:chgData name="Yang, Yang" userId="23f0a48e-043f-472a-88ba-ba618c83f065" providerId="ADAL" clId="{15EE708D-D46E-41C0-9A28-4FE1A66071F2}" dt="2022-10-09T04:31:32.826" v="2538" actId="478"/>
          <ac:spMkLst>
            <pc:docMk/>
            <pc:sldMk cId="2517562955" sldId="345"/>
            <ac:spMk id="3" creationId="{F9468BF1-7843-3DF3-9AA2-CEE96A3FC2AC}"/>
          </ac:spMkLst>
        </pc:spChg>
        <pc:spChg chg="add mod">
          <ac:chgData name="Yang, Yang" userId="23f0a48e-043f-472a-88ba-ba618c83f065" providerId="ADAL" clId="{15EE708D-D46E-41C0-9A28-4FE1A66071F2}" dt="2022-10-09T04:34:22.287" v="2947" actId="108"/>
          <ac:spMkLst>
            <pc:docMk/>
            <pc:sldMk cId="2517562955" sldId="345"/>
            <ac:spMk id="6" creationId="{ABCE7377-6B0A-20FC-648E-3B5405088DE3}"/>
          </ac:spMkLst>
        </pc:spChg>
        <pc:spChg chg="add mod">
          <ac:chgData name="Yang, Yang" userId="23f0a48e-043f-472a-88ba-ba618c83f065" providerId="ADAL" clId="{15EE708D-D46E-41C0-9A28-4FE1A66071F2}" dt="2022-10-09T04:33:08.807" v="2656" actId="20577"/>
          <ac:spMkLst>
            <pc:docMk/>
            <pc:sldMk cId="2517562955" sldId="345"/>
            <ac:spMk id="7" creationId="{9DFED045-C007-6227-CCB3-580CE18894E4}"/>
          </ac:spMkLst>
        </pc:spChg>
        <pc:spChg chg="add mod">
          <ac:chgData name="Yang, Yang" userId="23f0a48e-043f-472a-88ba-ba618c83f065" providerId="ADAL" clId="{15EE708D-D46E-41C0-9A28-4FE1A66071F2}" dt="2022-10-09T04:33:25.546" v="2670" actId="20577"/>
          <ac:spMkLst>
            <pc:docMk/>
            <pc:sldMk cId="2517562955" sldId="345"/>
            <ac:spMk id="8" creationId="{2F6B14C1-D949-4228-D1C4-EA58ED4EAE8D}"/>
          </ac:spMkLst>
        </pc:spChg>
        <pc:spChg chg="add mod">
          <ac:chgData name="Yang, Yang" userId="23f0a48e-043f-472a-88ba-ba618c83f065" providerId="ADAL" clId="{15EE708D-D46E-41C0-9A28-4FE1A66071F2}" dt="2022-10-09T04:40:42.588" v="3427" actId="20577"/>
          <ac:spMkLst>
            <pc:docMk/>
            <pc:sldMk cId="2517562955" sldId="345"/>
            <ac:spMk id="9" creationId="{BA3931E1-A34B-D037-C055-DE98E36CEBC2}"/>
          </ac:spMkLst>
        </pc:spChg>
        <pc:spChg chg="mod">
          <ac:chgData name="Yang, Yang" userId="23f0a48e-043f-472a-88ba-ba618c83f065" providerId="ADAL" clId="{15EE708D-D46E-41C0-9A28-4FE1A66071F2}" dt="2022-10-09T04:36:03.915" v="3126" actId="313"/>
          <ac:spMkLst>
            <pc:docMk/>
            <pc:sldMk cId="2517562955" sldId="345"/>
            <ac:spMk id="29" creationId="{D5E6F179-9DCC-C21F-F0B8-A360B23EA55D}"/>
          </ac:spMkLst>
        </pc:spChg>
        <pc:picChg chg="mod">
          <ac:chgData name="Yang, Yang" userId="23f0a48e-043f-472a-88ba-ba618c83f065" providerId="ADAL" clId="{15EE708D-D46E-41C0-9A28-4FE1A66071F2}" dt="2022-10-09T04:31:33.866" v="2539" actId="1076"/>
          <ac:picMkLst>
            <pc:docMk/>
            <pc:sldMk cId="2517562955" sldId="345"/>
            <ac:picMk id="2" creationId="{BA9528B1-4028-0820-3D5C-3671A51855D0}"/>
          </ac:picMkLst>
        </pc:picChg>
        <pc:picChg chg="add mod">
          <ac:chgData name="Yang, Yang" userId="23f0a48e-043f-472a-88ba-ba618c83f065" providerId="ADAL" clId="{15EE708D-D46E-41C0-9A28-4FE1A66071F2}" dt="2022-10-09T04:30:53.677" v="2518" actId="1076"/>
          <ac:picMkLst>
            <pc:docMk/>
            <pc:sldMk cId="2517562955" sldId="345"/>
            <ac:picMk id="4" creationId="{48D97F19-885D-8F93-05E2-C6963E33EDC2}"/>
          </ac:picMkLst>
        </pc:picChg>
        <pc:picChg chg="add mod">
          <ac:chgData name="Yang, Yang" userId="23f0a48e-043f-472a-88ba-ba618c83f065" providerId="ADAL" clId="{15EE708D-D46E-41C0-9A28-4FE1A66071F2}" dt="2022-10-09T04:31:36.843" v="2544" actId="1038"/>
          <ac:picMkLst>
            <pc:docMk/>
            <pc:sldMk cId="2517562955" sldId="345"/>
            <ac:picMk id="5" creationId="{307977B6-7AB5-7B89-DD3E-48940093B9B3}"/>
          </ac:picMkLst>
        </pc:picChg>
      </pc:sldChg>
      <pc:sldChg chg="new del">
        <pc:chgData name="Yang, Yang" userId="23f0a48e-043f-472a-88ba-ba618c83f065" providerId="ADAL" clId="{15EE708D-D46E-41C0-9A28-4FE1A66071F2}" dt="2022-10-09T03:55:21.667" v="765" actId="47"/>
        <pc:sldMkLst>
          <pc:docMk/>
          <pc:sldMk cId="2038074345" sldId="346"/>
        </pc:sldMkLst>
      </pc:sldChg>
      <pc:sldChg chg="addSp delSp modSp add mod">
        <pc:chgData name="Yang, Yang" userId="23f0a48e-043f-472a-88ba-ba618c83f065" providerId="ADAL" clId="{15EE708D-D46E-41C0-9A28-4FE1A66071F2}" dt="2022-10-09T04:05:21.317" v="1685" actId="1076"/>
        <pc:sldMkLst>
          <pc:docMk/>
          <pc:sldMk cId="2814881299" sldId="347"/>
        </pc:sldMkLst>
        <pc:spChg chg="mod">
          <ac:chgData name="Yang, Yang" userId="23f0a48e-043f-472a-88ba-ba618c83f065" providerId="ADAL" clId="{15EE708D-D46E-41C0-9A28-4FE1A66071F2}" dt="2022-10-09T04:05:10.285" v="1682" actId="1076"/>
          <ac:spMkLst>
            <pc:docMk/>
            <pc:sldMk cId="2814881299" sldId="347"/>
            <ac:spMk id="6" creationId="{C6945BE9-7C10-D8E7-A42E-F57948D24CDD}"/>
          </ac:spMkLst>
        </pc:spChg>
        <pc:spChg chg="mod">
          <ac:chgData name="Yang, Yang" userId="23f0a48e-043f-472a-88ba-ba618c83f065" providerId="ADAL" clId="{15EE708D-D46E-41C0-9A28-4FE1A66071F2}" dt="2022-10-09T04:05:21.317" v="1685" actId="1076"/>
          <ac:spMkLst>
            <pc:docMk/>
            <pc:sldMk cId="2814881299" sldId="347"/>
            <ac:spMk id="468" creationId="{00000000-0000-0000-0000-000000000000}"/>
          </ac:spMkLst>
        </pc:spChg>
        <pc:picChg chg="add mod">
          <ac:chgData name="Yang, Yang" userId="23f0a48e-043f-472a-88ba-ba618c83f065" providerId="ADAL" clId="{15EE708D-D46E-41C0-9A28-4FE1A66071F2}" dt="2022-10-09T03:58:06.433" v="1123" actId="1076"/>
          <ac:picMkLst>
            <pc:docMk/>
            <pc:sldMk cId="2814881299" sldId="347"/>
            <ac:picMk id="3" creationId="{AA8F7AB4-806F-1F8B-4538-DC8759085F10}"/>
          </ac:picMkLst>
        </pc:picChg>
        <pc:picChg chg="del">
          <ac:chgData name="Yang, Yang" userId="23f0a48e-043f-472a-88ba-ba618c83f065" providerId="ADAL" clId="{15EE708D-D46E-41C0-9A28-4FE1A66071F2}" dt="2022-10-09T03:58:19.862" v="1125" actId="478"/>
          <ac:picMkLst>
            <pc:docMk/>
            <pc:sldMk cId="2814881299" sldId="347"/>
            <ac:picMk id="5" creationId="{7EA7AE74-5D7B-EE64-E388-EE956C502214}"/>
          </ac:picMkLst>
        </pc:picChg>
        <pc:picChg chg="add mod">
          <ac:chgData name="Yang, Yang" userId="23f0a48e-043f-472a-88ba-ba618c83f065" providerId="ADAL" clId="{15EE708D-D46E-41C0-9A28-4FE1A66071F2}" dt="2022-10-09T04:05:01.731" v="1681" actId="1076"/>
          <ac:picMkLst>
            <pc:docMk/>
            <pc:sldMk cId="2814881299" sldId="347"/>
            <ac:picMk id="7" creationId="{A78D5571-5EC3-18C4-E232-434B8720A0EC}"/>
          </ac:picMkLst>
        </pc:picChg>
        <pc:picChg chg="del">
          <ac:chgData name="Yang, Yang" userId="23f0a48e-043f-472a-88ba-ba618c83f065" providerId="ADAL" clId="{15EE708D-D46E-41C0-9A28-4FE1A66071F2}" dt="2022-10-09T03:56:06.733" v="876" actId="478"/>
          <ac:picMkLst>
            <pc:docMk/>
            <pc:sldMk cId="2814881299" sldId="347"/>
            <ac:picMk id="8" creationId="{E3AC4AB9-67BD-682E-F1E8-C5CE8A9209C2}"/>
          </ac:picMkLst>
        </pc:picChg>
      </pc:sldChg>
      <pc:sldChg chg="addSp delSp modSp new mod">
        <pc:chgData name="Yang, Yang" userId="23f0a48e-043f-472a-88ba-ba618c83f065" providerId="ADAL" clId="{15EE708D-D46E-41C0-9A28-4FE1A66071F2}" dt="2022-10-09T04:37:22.610" v="3136" actId="20577"/>
        <pc:sldMkLst>
          <pc:docMk/>
          <pc:sldMk cId="120515617" sldId="348"/>
        </pc:sldMkLst>
        <pc:spChg chg="mod">
          <ac:chgData name="Yang, Yang" userId="23f0a48e-043f-472a-88ba-ba618c83f065" providerId="ADAL" clId="{15EE708D-D46E-41C0-9A28-4FE1A66071F2}" dt="2022-10-09T04:09:38.373" v="1796" actId="403"/>
          <ac:spMkLst>
            <pc:docMk/>
            <pc:sldMk cId="120515617" sldId="348"/>
            <ac:spMk id="2" creationId="{D0CA1659-305D-8C79-E6D5-6D00A8FF0A44}"/>
          </ac:spMkLst>
        </pc:spChg>
        <pc:spChg chg="del mod">
          <ac:chgData name="Yang, Yang" userId="23f0a48e-043f-472a-88ba-ba618c83f065" providerId="ADAL" clId="{15EE708D-D46E-41C0-9A28-4FE1A66071F2}" dt="2022-10-09T04:19:55.797" v="1831" actId="478"/>
          <ac:spMkLst>
            <pc:docMk/>
            <pc:sldMk cId="120515617" sldId="348"/>
            <ac:spMk id="3" creationId="{1607581D-766C-3C73-BCF1-79F3E89D7F46}"/>
          </ac:spMkLst>
        </pc:spChg>
        <pc:spChg chg="add mod">
          <ac:chgData name="Yang, Yang" userId="23f0a48e-043f-472a-88ba-ba618c83f065" providerId="ADAL" clId="{15EE708D-D46E-41C0-9A28-4FE1A66071F2}" dt="2022-10-09T04:37:22.610" v="3136" actId="20577"/>
          <ac:spMkLst>
            <pc:docMk/>
            <pc:sldMk cId="120515617" sldId="348"/>
            <ac:spMk id="11" creationId="{6E2874E0-A45E-AF92-1CB8-32055595CB5B}"/>
          </ac:spMkLst>
        </pc:spChg>
        <pc:graphicFrameChg chg="add del mod">
          <ac:chgData name="Yang, Yang" userId="23f0a48e-043f-472a-88ba-ba618c83f065" providerId="ADAL" clId="{15EE708D-D46E-41C0-9A28-4FE1A66071F2}" dt="2022-10-09T04:19:54.520" v="1830"/>
          <ac:graphicFrameMkLst>
            <pc:docMk/>
            <pc:sldMk cId="120515617" sldId="348"/>
            <ac:graphicFrameMk id="4" creationId="{2637D7C8-FF60-4EE4-3CAA-207F72E14E65}"/>
          </ac:graphicFrameMkLst>
        </pc:graphicFrameChg>
        <pc:graphicFrameChg chg="add del mod">
          <ac:chgData name="Yang, Yang" userId="23f0a48e-043f-472a-88ba-ba618c83f065" providerId="ADAL" clId="{15EE708D-D46E-41C0-9A28-4FE1A66071F2}" dt="2022-10-09T04:19:57.032" v="1833"/>
          <ac:graphicFrameMkLst>
            <pc:docMk/>
            <pc:sldMk cId="120515617" sldId="348"/>
            <ac:graphicFrameMk id="5" creationId="{99DCFB80-8032-1810-FD72-0888CA968DC6}"/>
          </ac:graphicFrameMkLst>
        </pc:graphicFrameChg>
        <pc:graphicFrameChg chg="add del mod">
          <ac:chgData name="Yang, Yang" userId="23f0a48e-043f-472a-88ba-ba618c83f065" providerId="ADAL" clId="{15EE708D-D46E-41C0-9A28-4FE1A66071F2}" dt="2022-10-09T04:19:58.016" v="1835"/>
          <ac:graphicFrameMkLst>
            <pc:docMk/>
            <pc:sldMk cId="120515617" sldId="348"/>
            <ac:graphicFrameMk id="6" creationId="{02D3ACAE-E958-94C2-702D-C70D2D8B7BE8}"/>
          </ac:graphicFrameMkLst>
        </pc:graphicFrameChg>
        <pc:graphicFrameChg chg="add del mod">
          <ac:chgData name="Yang, Yang" userId="23f0a48e-043f-472a-88ba-ba618c83f065" providerId="ADAL" clId="{15EE708D-D46E-41C0-9A28-4FE1A66071F2}" dt="2022-10-09T04:20:09.890" v="1837"/>
          <ac:graphicFrameMkLst>
            <pc:docMk/>
            <pc:sldMk cId="120515617" sldId="348"/>
            <ac:graphicFrameMk id="7" creationId="{D5B436D5-A627-E977-4F89-F705CFC4C8D2}"/>
          </ac:graphicFrameMkLst>
        </pc:graphicFrameChg>
        <pc:graphicFrameChg chg="add del mod">
          <ac:chgData name="Yang, Yang" userId="23f0a48e-043f-472a-88ba-ba618c83f065" providerId="ADAL" clId="{15EE708D-D46E-41C0-9A28-4FE1A66071F2}" dt="2022-10-09T04:20:20.212" v="1839"/>
          <ac:graphicFrameMkLst>
            <pc:docMk/>
            <pc:sldMk cId="120515617" sldId="348"/>
            <ac:graphicFrameMk id="8" creationId="{E5FB8131-8215-6A02-1D87-51A97EEA0234}"/>
          </ac:graphicFrameMkLst>
        </pc:graphicFrameChg>
        <pc:picChg chg="add mod">
          <ac:chgData name="Yang, Yang" userId="23f0a48e-043f-472a-88ba-ba618c83f065" providerId="ADAL" clId="{15EE708D-D46E-41C0-9A28-4FE1A66071F2}" dt="2022-10-09T04:21:23.618" v="1844" actId="1076"/>
          <ac:picMkLst>
            <pc:docMk/>
            <pc:sldMk cId="120515617" sldId="348"/>
            <ac:picMk id="10" creationId="{299725A1-B2C1-2387-E1C0-1B29C714031E}"/>
          </ac:picMkLst>
        </pc:picChg>
      </pc:sldChg>
      <pc:sldMasterChg chg="delSldLayout">
        <pc:chgData name="Yang, Yang" userId="23f0a48e-043f-472a-88ba-ba618c83f065" providerId="ADAL" clId="{15EE708D-D46E-41C0-9A28-4FE1A66071F2}" dt="2022-10-09T04:41:03.312" v="3431" actId="47"/>
        <pc:sldMasterMkLst>
          <pc:docMk/>
          <pc:sldMasterMk cId="0" sldId="2147483675"/>
        </pc:sldMasterMkLst>
        <pc:sldLayoutChg chg="del">
          <pc:chgData name="Yang, Yang" userId="23f0a48e-043f-472a-88ba-ba618c83f065" providerId="ADAL" clId="{15EE708D-D46E-41C0-9A28-4FE1A66071F2}" dt="2022-10-09T04:34:27.153" v="2948" actId="47"/>
          <pc:sldLayoutMkLst>
            <pc:docMk/>
            <pc:sldMasterMk cId="0" sldId="2147483675"/>
            <pc:sldLayoutMk cId="0" sldId="2147483660"/>
          </pc:sldLayoutMkLst>
        </pc:sldLayoutChg>
        <pc:sldLayoutChg chg="del">
          <pc:chgData name="Yang, Yang" userId="23f0a48e-043f-472a-88ba-ba618c83f065" providerId="ADAL" clId="{15EE708D-D46E-41C0-9A28-4FE1A66071F2}" dt="2022-10-09T04:40:54.669" v="3428" actId="47"/>
          <pc:sldLayoutMkLst>
            <pc:docMk/>
            <pc:sldMasterMk cId="0" sldId="2147483675"/>
            <pc:sldLayoutMk cId="0" sldId="2147483663"/>
          </pc:sldLayoutMkLst>
        </pc:sldLayoutChg>
        <pc:sldLayoutChg chg="del">
          <pc:chgData name="Yang, Yang" userId="23f0a48e-043f-472a-88ba-ba618c83f065" providerId="ADAL" clId="{15EE708D-D46E-41C0-9A28-4FE1A66071F2}" dt="2022-10-09T04:40:55.287" v="3429" actId="47"/>
          <pc:sldLayoutMkLst>
            <pc:docMk/>
            <pc:sldMasterMk cId="0" sldId="2147483675"/>
            <pc:sldLayoutMk cId="0" sldId="2147483664"/>
          </pc:sldLayoutMkLst>
        </pc:sldLayoutChg>
        <pc:sldLayoutChg chg="del">
          <pc:chgData name="Yang, Yang" userId="23f0a48e-043f-472a-88ba-ba618c83f065" providerId="ADAL" clId="{15EE708D-D46E-41C0-9A28-4FE1A66071F2}" dt="2022-10-09T04:40:58.621" v="3430" actId="47"/>
          <pc:sldLayoutMkLst>
            <pc:docMk/>
            <pc:sldMasterMk cId="0" sldId="2147483675"/>
            <pc:sldLayoutMk cId="0" sldId="2147483672"/>
          </pc:sldLayoutMkLst>
        </pc:sldLayoutChg>
        <pc:sldLayoutChg chg="del">
          <pc:chgData name="Yang, Yang" userId="23f0a48e-043f-472a-88ba-ba618c83f065" providerId="ADAL" clId="{15EE708D-D46E-41C0-9A28-4FE1A66071F2}" dt="2022-10-09T04:41:03.312" v="3431" actId="47"/>
          <pc:sldLayoutMkLst>
            <pc:docMk/>
            <pc:sldMasterMk cId="0" sldId="2147483675"/>
            <pc:sldLayoutMk cId="0" sldId="2147483673"/>
          </pc:sldLayoutMkLst>
        </pc:sldLayoutChg>
      </pc:sldMasterChg>
    </pc:docChg>
  </pc:docChgLst>
  <pc:docChgLst>
    <pc:chgData name="Qian, Yunzhi" userId="0896193e-5944-4d9d-b2e7-1e0b53b7d7ba" providerId="ADAL" clId="{A705F440-CC66-4621-81FB-AE93256976B8}"/>
    <pc:docChg chg="undo custSel addSld delSld modSld sldOrd delMainMaster">
      <pc:chgData name="Qian, Yunzhi" userId="0896193e-5944-4d9d-b2e7-1e0b53b7d7ba" providerId="ADAL" clId="{A705F440-CC66-4621-81FB-AE93256976B8}" dt="2022-10-09T14:26:18.256" v="1275" actId="14100"/>
      <pc:docMkLst>
        <pc:docMk/>
      </pc:docMkLst>
      <pc:sldChg chg="modSp setBg">
        <pc:chgData name="Qian, Yunzhi" userId="0896193e-5944-4d9d-b2e7-1e0b53b7d7ba" providerId="ADAL" clId="{A705F440-CC66-4621-81FB-AE93256976B8}" dt="2022-10-09T00:43:45.605" v="58"/>
        <pc:sldMkLst>
          <pc:docMk/>
          <pc:sldMk cId="0" sldId="256"/>
        </pc:sldMkLst>
        <pc:spChg chg="mod">
          <ac:chgData name="Qian, Yunzhi" userId="0896193e-5944-4d9d-b2e7-1e0b53b7d7ba" providerId="ADAL" clId="{A705F440-CC66-4621-81FB-AE93256976B8}" dt="2022-10-09T00:43:45.605" v="58"/>
          <ac:spMkLst>
            <pc:docMk/>
            <pc:sldMk cId="0" sldId="256"/>
            <ac:spMk id="463" creationId="{00000000-0000-0000-0000-000000000000}"/>
          </ac:spMkLst>
        </pc:spChg>
      </pc:sldChg>
      <pc:sldChg chg="modSp modNotesTx">
        <pc:chgData name="Qian, Yunzhi" userId="0896193e-5944-4d9d-b2e7-1e0b53b7d7ba" providerId="ADAL" clId="{A705F440-CC66-4621-81FB-AE93256976B8}" dt="2022-10-09T02:01:47.173" v="301" actId="20577"/>
        <pc:sldMkLst>
          <pc:docMk/>
          <pc:sldMk cId="0" sldId="257"/>
        </pc:sldMkLst>
        <pc:graphicFrameChg chg="mod">
          <ac:chgData name="Qian, Yunzhi" userId="0896193e-5944-4d9d-b2e7-1e0b53b7d7ba" providerId="ADAL" clId="{A705F440-CC66-4621-81FB-AE93256976B8}" dt="2022-10-09T01:50:26.977" v="106"/>
          <ac:graphicFrameMkLst>
            <pc:docMk/>
            <pc:sldMk cId="0" sldId="257"/>
            <ac:graphicFrameMk id="2" creationId="{A28A652A-DB0A-BCF0-0D52-A7299620FAA1}"/>
          </ac:graphicFrameMkLst>
        </pc:graphicFrameChg>
      </pc:sldChg>
      <pc:sldChg chg="addSp delSp modSp mod">
        <pc:chgData name="Qian, Yunzhi" userId="0896193e-5944-4d9d-b2e7-1e0b53b7d7ba" providerId="ADAL" clId="{A705F440-CC66-4621-81FB-AE93256976B8}" dt="2022-10-09T02:50:54.793" v="956" actId="1076"/>
        <pc:sldMkLst>
          <pc:docMk/>
          <pc:sldMk cId="0" sldId="258"/>
        </pc:sldMkLst>
        <pc:spChg chg="add del mod">
          <ac:chgData name="Qian, Yunzhi" userId="0896193e-5944-4d9d-b2e7-1e0b53b7d7ba" providerId="ADAL" clId="{A705F440-CC66-4621-81FB-AE93256976B8}" dt="2022-10-09T00:11:05.612" v="3" actId="478"/>
          <ac:spMkLst>
            <pc:docMk/>
            <pc:sldMk cId="0" sldId="258"/>
            <ac:spMk id="3" creationId="{4A4955A0-75EF-DA7A-8DAD-36529DCFC229}"/>
          </ac:spMkLst>
        </pc:spChg>
        <pc:spChg chg="add del mod">
          <ac:chgData name="Qian, Yunzhi" userId="0896193e-5944-4d9d-b2e7-1e0b53b7d7ba" providerId="ADAL" clId="{A705F440-CC66-4621-81FB-AE93256976B8}" dt="2022-10-09T02:08:29.768" v="426" actId="478"/>
          <ac:spMkLst>
            <pc:docMk/>
            <pc:sldMk cId="0" sldId="258"/>
            <ac:spMk id="5" creationId="{77785C28-13D0-A979-68CE-377E7F6365C8}"/>
          </ac:spMkLst>
        </pc:spChg>
        <pc:spChg chg="add del mod">
          <ac:chgData name="Qian, Yunzhi" userId="0896193e-5944-4d9d-b2e7-1e0b53b7d7ba" providerId="ADAL" clId="{A705F440-CC66-4621-81FB-AE93256976B8}" dt="2022-10-09T02:39:08.816" v="627" actId="478"/>
          <ac:spMkLst>
            <pc:docMk/>
            <pc:sldMk cId="0" sldId="258"/>
            <ac:spMk id="7" creationId="{540363CF-2D56-5E66-81B3-6EA13E035B35}"/>
          </ac:spMkLst>
        </pc:spChg>
        <pc:spChg chg="add del mod">
          <ac:chgData name="Qian, Yunzhi" userId="0896193e-5944-4d9d-b2e7-1e0b53b7d7ba" providerId="ADAL" clId="{A705F440-CC66-4621-81FB-AE93256976B8}" dt="2022-10-09T02:39:41.326" v="661" actId="478"/>
          <ac:spMkLst>
            <pc:docMk/>
            <pc:sldMk cId="0" sldId="258"/>
            <ac:spMk id="9" creationId="{A1CAC890-C9FE-904E-1D9D-7DFCFB3002FC}"/>
          </ac:spMkLst>
        </pc:spChg>
        <pc:spChg chg="mod">
          <ac:chgData name="Qian, Yunzhi" userId="0896193e-5944-4d9d-b2e7-1e0b53b7d7ba" providerId="ADAL" clId="{A705F440-CC66-4621-81FB-AE93256976B8}" dt="2022-10-09T02:09:00.969" v="485" actId="1076"/>
          <ac:spMkLst>
            <pc:docMk/>
            <pc:sldMk cId="0" sldId="258"/>
            <ac:spMk id="475" creationId="{00000000-0000-0000-0000-000000000000}"/>
          </ac:spMkLst>
        </pc:spChg>
        <pc:spChg chg="mod">
          <ac:chgData name="Qian, Yunzhi" userId="0896193e-5944-4d9d-b2e7-1e0b53b7d7ba" providerId="ADAL" clId="{A705F440-CC66-4621-81FB-AE93256976B8}" dt="2022-10-09T02:09:12.263" v="487" actId="404"/>
          <ac:spMkLst>
            <pc:docMk/>
            <pc:sldMk cId="0" sldId="258"/>
            <ac:spMk id="476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08:24.951" v="425" actId="478"/>
          <ac:spMkLst>
            <pc:docMk/>
            <pc:sldMk cId="0" sldId="258"/>
            <ac:spMk id="477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0:11:00.372" v="2" actId="478"/>
          <ac:spMkLst>
            <pc:docMk/>
            <pc:sldMk cId="0" sldId="258"/>
            <ac:spMk id="478" creationId="{00000000-0000-0000-0000-000000000000}"/>
          </ac:spMkLst>
        </pc:spChg>
        <pc:spChg chg="mod">
          <ac:chgData name="Qian, Yunzhi" userId="0896193e-5944-4d9d-b2e7-1e0b53b7d7ba" providerId="ADAL" clId="{A705F440-CC66-4621-81FB-AE93256976B8}" dt="2022-10-09T02:40:23.339" v="704" actId="404"/>
          <ac:spMkLst>
            <pc:docMk/>
            <pc:sldMk cId="0" sldId="258"/>
            <ac:spMk id="479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39:39.742" v="660" actId="478"/>
          <ac:spMkLst>
            <pc:docMk/>
            <pc:sldMk cId="0" sldId="258"/>
            <ac:spMk id="480" creationId="{00000000-0000-0000-0000-000000000000}"/>
          </ac:spMkLst>
        </pc:spChg>
        <pc:spChg chg="mod">
          <ac:chgData name="Qian, Yunzhi" userId="0896193e-5944-4d9d-b2e7-1e0b53b7d7ba" providerId="ADAL" clId="{A705F440-CC66-4621-81FB-AE93256976B8}" dt="2022-10-09T02:39:56.958" v="664" actId="14100"/>
          <ac:spMkLst>
            <pc:docMk/>
            <pc:sldMk cId="0" sldId="258"/>
            <ac:spMk id="481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39:06.705" v="626" actId="478"/>
          <ac:spMkLst>
            <pc:docMk/>
            <pc:sldMk cId="0" sldId="258"/>
            <ac:spMk id="482" creationId="{00000000-0000-0000-0000-000000000000}"/>
          </ac:spMkLst>
        </pc:spChg>
        <pc:spChg chg="mod">
          <ac:chgData name="Qian, Yunzhi" userId="0896193e-5944-4d9d-b2e7-1e0b53b7d7ba" providerId="ADAL" clId="{A705F440-CC66-4621-81FB-AE93256976B8}" dt="2022-10-09T02:50:50.917" v="955" actId="1076"/>
          <ac:spMkLst>
            <pc:docMk/>
            <pc:sldMk cId="0" sldId="258"/>
            <ac:spMk id="483" creationId="{00000000-0000-0000-0000-000000000000}"/>
          </ac:spMkLst>
        </pc:spChg>
        <pc:spChg chg="mod">
          <ac:chgData name="Qian, Yunzhi" userId="0896193e-5944-4d9d-b2e7-1e0b53b7d7ba" providerId="ADAL" clId="{A705F440-CC66-4621-81FB-AE93256976B8}" dt="2022-10-09T02:50:54.793" v="956" actId="1076"/>
          <ac:spMkLst>
            <pc:docMk/>
            <pc:sldMk cId="0" sldId="258"/>
            <ac:spMk id="485" creationId="{00000000-0000-0000-0000-000000000000}"/>
          </ac:spMkLst>
        </pc:spChg>
        <pc:spChg chg="mod">
          <ac:chgData name="Qian, Yunzhi" userId="0896193e-5944-4d9d-b2e7-1e0b53b7d7ba" providerId="ADAL" clId="{A705F440-CC66-4621-81FB-AE93256976B8}" dt="2022-10-09T02:40:34.075" v="706" actId="1076"/>
          <ac:spMkLst>
            <pc:docMk/>
            <pc:sldMk cId="0" sldId="258"/>
            <ac:spMk id="486" creationId="{00000000-0000-0000-0000-000000000000}"/>
          </ac:spMkLst>
        </pc:spChg>
      </pc:sldChg>
      <pc:sldChg chg="del ord modNotes">
        <pc:chgData name="Qian, Yunzhi" userId="0896193e-5944-4d9d-b2e7-1e0b53b7d7ba" providerId="ADAL" clId="{A705F440-CC66-4621-81FB-AE93256976B8}" dt="2022-10-09T01:48:56.674" v="100" actId="2696"/>
        <pc:sldMkLst>
          <pc:docMk/>
          <pc:sldMk cId="0" sldId="259"/>
        </pc:sldMkLst>
      </pc:sldChg>
      <pc:sldChg chg="del">
        <pc:chgData name="Qian, Yunzhi" userId="0896193e-5944-4d9d-b2e7-1e0b53b7d7ba" providerId="ADAL" clId="{A705F440-CC66-4621-81FB-AE93256976B8}" dt="2022-10-09T00:39:56.435" v="12" actId="2696"/>
        <pc:sldMkLst>
          <pc:docMk/>
          <pc:sldMk cId="0" sldId="260"/>
        </pc:sldMkLst>
      </pc:sldChg>
      <pc:sldChg chg="add del">
        <pc:chgData name="Qian, Yunzhi" userId="0896193e-5944-4d9d-b2e7-1e0b53b7d7ba" providerId="ADAL" clId="{A705F440-CC66-4621-81FB-AE93256976B8}" dt="2022-10-09T00:40:00.532" v="13" actId="2696"/>
        <pc:sldMkLst>
          <pc:docMk/>
          <pc:sldMk cId="0" sldId="261"/>
        </pc:sldMkLst>
      </pc:sldChg>
      <pc:sldChg chg="del">
        <pc:chgData name="Qian, Yunzhi" userId="0896193e-5944-4d9d-b2e7-1e0b53b7d7ba" providerId="ADAL" clId="{A705F440-CC66-4621-81FB-AE93256976B8}" dt="2022-10-09T00:40:11.464" v="14" actId="2696"/>
        <pc:sldMkLst>
          <pc:docMk/>
          <pc:sldMk cId="0" sldId="262"/>
        </pc:sldMkLst>
      </pc:sldChg>
      <pc:sldChg chg="del">
        <pc:chgData name="Qian, Yunzhi" userId="0896193e-5944-4d9d-b2e7-1e0b53b7d7ba" providerId="ADAL" clId="{A705F440-CC66-4621-81FB-AE93256976B8}" dt="2022-10-09T00:40:11.464" v="14" actId="2696"/>
        <pc:sldMkLst>
          <pc:docMk/>
          <pc:sldMk cId="0" sldId="263"/>
        </pc:sldMkLst>
      </pc:sldChg>
      <pc:sldChg chg="addSp delSp modSp mod setBg">
        <pc:chgData name="Qian, Yunzhi" userId="0896193e-5944-4d9d-b2e7-1e0b53b7d7ba" providerId="ADAL" clId="{A705F440-CC66-4621-81FB-AE93256976B8}" dt="2022-10-09T14:21:46.105" v="1256" actId="20577"/>
        <pc:sldMkLst>
          <pc:docMk/>
          <pc:sldMk cId="0" sldId="264"/>
        </pc:sldMkLst>
        <pc:spChg chg="add del mod">
          <ac:chgData name="Qian, Yunzhi" userId="0896193e-5944-4d9d-b2e7-1e0b53b7d7ba" providerId="ADAL" clId="{A705F440-CC66-4621-81FB-AE93256976B8}" dt="2022-10-09T00:40:18.460" v="17" actId="478"/>
          <ac:spMkLst>
            <pc:docMk/>
            <pc:sldMk cId="0" sldId="264"/>
            <ac:spMk id="2" creationId="{CF54D39D-155E-E1B0-CA5C-FFA863FA4D48}"/>
          </ac:spMkLst>
        </pc:spChg>
        <pc:spChg chg="add del mod">
          <ac:chgData name="Qian, Yunzhi" userId="0896193e-5944-4d9d-b2e7-1e0b53b7d7ba" providerId="ADAL" clId="{A705F440-CC66-4621-81FB-AE93256976B8}" dt="2022-10-09T00:40:18.460" v="17" actId="478"/>
          <ac:spMkLst>
            <pc:docMk/>
            <pc:sldMk cId="0" sldId="264"/>
            <ac:spMk id="3" creationId="{6D300A1A-AFBE-6A3C-E0F1-2ABE0DF69EB8}"/>
          </ac:spMkLst>
        </pc:spChg>
        <pc:spChg chg="add del mod">
          <ac:chgData name="Qian, Yunzhi" userId="0896193e-5944-4d9d-b2e7-1e0b53b7d7ba" providerId="ADAL" clId="{A705F440-CC66-4621-81FB-AE93256976B8}" dt="2022-10-09T00:40:18.460" v="17" actId="478"/>
          <ac:spMkLst>
            <pc:docMk/>
            <pc:sldMk cId="0" sldId="264"/>
            <ac:spMk id="4" creationId="{61EC7FD2-C206-9612-A689-080FF75616F3}"/>
          </ac:spMkLst>
        </pc:spChg>
        <pc:spChg chg="add del mod">
          <ac:chgData name="Qian, Yunzhi" userId="0896193e-5944-4d9d-b2e7-1e0b53b7d7ba" providerId="ADAL" clId="{A705F440-CC66-4621-81FB-AE93256976B8}" dt="2022-10-09T00:40:34.393" v="21" actId="478"/>
          <ac:spMkLst>
            <pc:docMk/>
            <pc:sldMk cId="0" sldId="264"/>
            <ac:spMk id="6" creationId="{F93560BB-991D-70D3-87D9-4B88F88FE817}"/>
          </ac:spMkLst>
        </pc:spChg>
        <pc:spChg chg="add del mod">
          <ac:chgData name="Qian, Yunzhi" userId="0896193e-5944-4d9d-b2e7-1e0b53b7d7ba" providerId="ADAL" clId="{A705F440-CC66-4621-81FB-AE93256976B8}" dt="2022-10-09T00:40:31.232" v="20" actId="478"/>
          <ac:spMkLst>
            <pc:docMk/>
            <pc:sldMk cId="0" sldId="264"/>
            <ac:spMk id="8" creationId="{B4C1F202-A72A-9C7D-6232-778C870D0255}"/>
          </ac:spMkLst>
        </pc:spChg>
        <pc:spChg chg="add del mod">
          <ac:chgData name="Qian, Yunzhi" userId="0896193e-5944-4d9d-b2e7-1e0b53b7d7ba" providerId="ADAL" clId="{A705F440-CC66-4621-81FB-AE93256976B8}" dt="2022-10-09T00:40:44.515" v="27" actId="478"/>
          <ac:spMkLst>
            <pc:docMk/>
            <pc:sldMk cId="0" sldId="264"/>
            <ac:spMk id="10" creationId="{0E75320F-7C0A-1C53-F0F4-D02E80C24FA6}"/>
          </ac:spMkLst>
        </pc:spChg>
        <pc:spChg chg="add del mod">
          <ac:chgData name="Qian, Yunzhi" userId="0896193e-5944-4d9d-b2e7-1e0b53b7d7ba" providerId="ADAL" clId="{A705F440-CC66-4621-81FB-AE93256976B8}" dt="2022-10-09T00:40:49.069" v="29" actId="478"/>
          <ac:spMkLst>
            <pc:docMk/>
            <pc:sldMk cId="0" sldId="264"/>
            <ac:spMk id="12" creationId="{6C855D1D-4824-A6E7-4CA7-7151278F3F10}"/>
          </ac:spMkLst>
        </pc:spChg>
        <pc:spChg chg="add mod">
          <ac:chgData name="Qian, Yunzhi" userId="0896193e-5944-4d9d-b2e7-1e0b53b7d7ba" providerId="ADAL" clId="{A705F440-CC66-4621-81FB-AE93256976B8}" dt="2022-10-09T00:41:07.958" v="31" actId="20577"/>
          <ac:spMkLst>
            <pc:docMk/>
            <pc:sldMk cId="0" sldId="264"/>
            <ac:spMk id="13" creationId="{CE372655-D031-2296-8CC9-8412B3F17BF2}"/>
          </ac:spMkLst>
        </pc:spChg>
        <pc:spChg chg="add mod">
          <ac:chgData name="Qian, Yunzhi" userId="0896193e-5944-4d9d-b2e7-1e0b53b7d7ba" providerId="ADAL" clId="{A705F440-CC66-4621-81FB-AE93256976B8}" dt="2022-10-09T02:44:16.734" v="718" actId="14100"/>
          <ac:spMkLst>
            <pc:docMk/>
            <pc:sldMk cId="0" sldId="264"/>
            <ac:spMk id="15" creationId="{674E0AF1-3D50-EDFA-2B5E-1F9DF558E46E}"/>
          </ac:spMkLst>
        </pc:spChg>
        <pc:spChg chg="add mod">
          <ac:chgData name="Qian, Yunzhi" userId="0896193e-5944-4d9d-b2e7-1e0b53b7d7ba" providerId="ADAL" clId="{A705F440-CC66-4621-81FB-AE93256976B8}" dt="2022-10-09T14:21:46.105" v="1256" actId="20577"/>
          <ac:spMkLst>
            <pc:docMk/>
            <pc:sldMk cId="0" sldId="264"/>
            <ac:spMk id="17" creationId="{0E08C956-F1AB-8402-ECB7-562F928E3C68}"/>
          </ac:spMkLst>
        </pc:spChg>
        <pc:spChg chg="del">
          <ac:chgData name="Qian, Yunzhi" userId="0896193e-5944-4d9d-b2e7-1e0b53b7d7ba" providerId="ADAL" clId="{A705F440-CC66-4621-81FB-AE93256976B8}" dt="2022-10-09T00:40:37.168" v="23" actId="478"/>
          <ac:spMkLst>
            <pc:docMk/>
            <pc:sldMk cId="0" sldId="264"/>
            <ac:spMk id="523" creationId="{00000000-0000-0000-0000-000000000000}"/>
          </ac:spMkLst>
        </pc:spChg>
        <pc:spChg chg="del mod">
          <ac:chgData name="Qian, Yunzhi" userId="0896193e-5944-4d9d-b2e7-1e0b53b7d7ba" providerId="ADAL" clId="{A705F440-CC66-4621-81FB-AE93256976B8}" dt="2022-10-09T00:40:41.544" v="26" actId="478"/>
          <ac:spMkLst>
            <pc:docMk/>
            <pc:sldMk cId="0" sldId="264"/>
            <ac:spMk id="524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0:40:47.377" v="28" actId="478"/>
          <ac:spMkLst>
            <pc:docMk/>
            <pc:sldMk cId="0" sldId="264"/>
            <ac:spMk id="525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0:40:27.260" v="19" actId="478"/>
          <ac:spMkLst>
            <pc:docMk/>
            <pc:sldMk cId="0" sldId="264"/>
            <ac:spMk id="526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0:40:27.260" v="19" actId="478"/>
          <ac:spMkLst>
            <pc:docMk/>
            <pc:sldMk cId="0" sldId="264"/>
            <ac:spMk id="527" creationId="{00000000-0000-0000-0000-000000000000}"/>
          </ac:spMkLst>
        </pc:spChg>
        <pc:spChg chg="del mod">
          <ac:chgData name="Qian, Yunzhi" userId="0896193e-5944-4d9d-b2e7-1e0b53b7d7ba" providerId="ADAL" clId="{A705F440-CC66-4621-81FB-AE93256976B8}" dt="2022-10-09T00:40:20.281" v="18" actId="478"/>
          <ac:spMkLst>
            <pc:docMk/>
            <pc:sldMk cId="0" sldId="264"/>
            <ac:spMk id="528" creationId="{00000000-0000-0000-0000-000000000000}"/>
          </ac:spMkLst>
        </pc:spChg>
        <pc:grpChg chg="del">
          <ac:chgData name="Qian, Yunzhi" userId="0896193e-5944-4d9d-b2e7-1e0b53b7d7ba" providerId="ADAL" clId="{A705F440-CC66-4621-81FB-AE93256976B8}" dt="2022-10-09T00:40:36.400" v="22" actId="478"/>
          <ac:grpSpMkLst>
            <pc:docMk/>
            <pc:sldMk cId="0" sldId="264"/>
            <ac:grpSpMk id="529" creationId="{00000000-0000-0000-0000-000000000000}"/>
          </ac:grpSpMkLst>
        </pc:grpChg>
        <pc:grpChg chg="del">
          <ac:chgData name="Qian, Yunzhi" userId="0896193e-5944-4d9d-b2e7-1e0b53b7d7ba" providerId="ADAL" clId="{A705F440-CC66-4621-81FB-AE93256976B8}" dt="2022-10-09T00:40:27.260" v="19" actId="478"/>
          <ac:grpSpMkLst>
            <pc:docMk/>
            <pc:sldMk cId="0" sldId="264"/>
            <ac:grpSpMk id="532" creationId="{00000000-0000-0000-0000-000000000000}"/>
          </ac:grpSpMkLst>
        </pc:grpChg>
        <pc:picChg chg="add del mod">
          <ac:chgData name="Qian, Yunzhi" userId="0896193e-5944-4d9d-b2e7-1e0b53b7d7ba" providerId="ADAL" clId="{A705F440-CC66-4621-81FB-AE93256976B8}" dt="2022-10-09T01:19:48.116" v="89" actId="478"/>
          <ac:picMkLst>
            <pc:docMk/>
            <pc:sldMk cId="0" sldId="264"/>
            <ac:picMk id="16" creationId="{5D338B82-8419-8B9F-EA35-51BB9E34EA26}"/>
          </ac:picMkLst>
        </pc:picChg>
        <pc:picChg chg="add mod">
          <ac:chgData name="Qian, Yunzhi" userId="0896193e-5944-4d9d-b2e7-1e0b53b7d7ba" providerId="ADAL" clId="{A705F440-CC66-4621-81FB-AE93256976B8}" dt="2022-10-09T01:23:47.429" v="99" actId="1076"/>
          <ac:picMkLst>
            <pc:docMk/>
            <pc:sldMk cId="0" sldId="264"/>
            <ac:picMk id="19" creationId="{E214ABC1-C8C5-F3E4-680C-BA79342B5E44}"/>
          </ac:picMkLst>
        </pc:picChg>
      </pc:sldChg>
      <pc:sldChg chg="del">
        <pc:chgData name="Qian, Yunzhi" userId="0896193e-5944-4d9d-b2e7-1e0b53b7d7ba" providerId="ADAL" clId="{A705F440-CC66-4621-81FB-AE93256976B8}" dt="2022-10-09T00:40:11.464" v="14" actId="2696"/>
        <pc:sldMkLst>
          <pc:docMk/>
          <pc:sldMk cId="0" sldId="265"/>
        </pc:sldMkLst>
      </pc:sldChg>
      <pc:sldChg chg="addSp delSp modSp mod ord">
        <pc:chgData name="Qian, Yunzhi" userId="0896193e-5944-4d9d-b2e7-1e0b53b7d7ba" providerId="ADAL" clId="{A705F440-CC66-4621-81FB-AE93256976B8}" dt="2022-10-09T02:51:09.884" v="958" actId="113"/>
        <pc:sldMkLst>
          <pc:docMk/>
          <pc:sldMk cId="0" sldId="268"/>
        </pc:sldMkLst>
        <pc:spChg chg="add del mod">
          <ac:chgData name="Qian, Yunzhi" userId="0896193e-5944-4d9d-b2e7-1e0b53b7d7ba" providerId="ADAL" clId="{A705F440-CC66-4621-81FB-AE93256976B8}" dt="2022-10-09T01:56:13.482" v="209" actId="478"/>
          <ac:spMkLst>
            <pc:docMk/>
            <pc:sldMk cId="0" sldId="268"/>
            <ac:spMk id="3" creationId="{4FD14279-4A99-4D58-3C51-ECA2329E6BA5}"/>
          </ac:spMkLst>
        </pc:spChg>
        <pc:spChg chg="add del mod">
          <ac:chgData name="Qian, Yunzhi" userId="0896193e-5944-4d9d-b2e7-1e0b53b7d7ba" providerId="ADAL" clId="{A705F440-CC66-4621-81FB-AE93256976B8}" dt="2022-10-09T01:56:20.217" v="211" actId="478"/>
          <ac:spMkLst>
            <pc:docMk/>
            <pc:sldMk cId="0" sldId="268"/>
            <ac:spMk id="4" creationId="{07E152FD-B4D3-724B-5011-3680D7F4AB8F}"/>
          </ac:spMkLst>
        </pc:spChg>
        <pc:spChg chg="add del mod">
          <ac:chgData name="Qian, Yunzhi" userId="0896193e-5944-4d9d-b2e7-1e0b53b7d7ba" providerId="ADAL" clId="{A705F440-CC66-4621-81FB-AE93256976B8}" dt="2022-10-09T01:56:20.217" v="211" actId="478"/>
          <ac:spMkLst>
            <pc:docMk/>
            <pc:sldMk cId="0" sldId="268"/>
            <ac:spMk id="5" creationId="{B62D1FC6-2D7E-4CEC-E2DE-AB87F030F412}"/>
          </ac:spMkLst>
        </pc:spChg>
        <pc:spChg chg="add del mod">
          <ac:chgData name="Qian, Yunzhi" userId="0896193e-5944-4d9d-b2e7-1e0b53b7d7ba" providerId="ADAL" clId="{A705F440-CC66-4621-81FB-AE93256976B8}" dt="2022-10-09T01:56:20.217" v="211" actId="478"/>
          <ac:spMkLst>
            <pc:docMk/>
            <pc:sldMk cId="0" sldId="268"/>
            <ac:spMk id="6" creationId="{60E39FC9-7EB7-A999-64A2-F8AE5F830A95}"/>
          </ac:spMkLst>
        </pc:spChg>
        <pc:spChg chg="add del mod">
          <ac:chgData name="Qian, Yunzhi" userId="0896193e-5944-4d9d-b2e7-1e0b53b7d7ba" providerId="ADAL" clId="{A705F440-CC66-4621-81FB-AE93256976B8}" dt="2022-10-09T01:56:20.217" v="211" actId="478"/>
          <ac:spMkLst>
            <pc:docMk/>
            <pc:sldMk cId="0" sldId="268"/>
            <ac:spMk id="7" creationId="{6D82558E-E888-426B-CFB9-76CE0CF0B817}"/>
          </ac:spMkLst>
        </pc:spChg>
        <pc:spChg chg="add del mod">
          <ac:chgData name="Qian, Yunzhi" userId="0896193e-5944-4d9d-b2e7-1e0b53b7d7ba" providerId="ADAL" clId="{A705F440-CC66-4621-81FB-AE93256976B8}" dt="2022-10-09T01:56:26.146" v="214" actId="478"/>
          <ac:spMkLst>
            <pc:docMk/>
            <pc:sldMk cId="0" sldId="268"/>
            <ac:spMk id="9" creationId="{797D94C2-95D7-0D50-D5D0-722E1514CA26}"/>
          </ac:spMkLst>
        </pc:spChg>
        <pc:spChg chg="add del mod">
          <ac:chgData name="Qian, Yunzhi" userId="0896193e-5944-4d9d-b2e7-1e0b53b7d7ba" providerId="ADAL" clId="{A705F440-CC66-4621-81FB-AE93256976B8}" dt="2022-10-09T01:56:29.981" v="216" actId="478"/>
          <ac:spMkLst>
            <pc:docMk/>
            <pc:sldMk cId="0" sldId="268"/>
            <ac:spMk id="11" creationId="{FA691BC4-DEB3-99FA-54FB-2FA6C5437413}"/>
          </ac:spMkLst>
        </pc:spChg>
        <pc:spChg chg="add del mod">
          <ac:chgData name="Qian, Yunzhi" userId="0896193e-5944-4d9d-b2e7-1e0b53b7d7ba" providerId="ADAL" clId="{A705F440-CC66-4621-81FB-AE93256976B8}" dt="2022-10-09T01:56:35.108" v="218" actId="478"/>
          <ac:spMkLst>
            <pc:docMk/>
            <pc:sldMk cId="0" sldId="268"/>
            <ac:spMk id="13" creationId="{4642CC7D-3111-5844-4362-105558BEBEDD}"/>
          </ac:spMkLst>
        </pc:spChg>
        <pc:spChg chg="add del mod">
          <ac:chgData name="Qian, Yunzhi" userId="0896193e-5944-4d9d-b2e7-1e0b53b7d7ba" providerId="ADAL" clId="{A705F440-CC66-4621-81FB-AE93256976B8}" dt="2022-10-09T01:56:39.620" v="220" actId="478"/>
          <ac:spMkLst>
            <pc:docMk/>
            <pc:sldMk cId="0" sldId="268"/>
            <ac:spMk id="15" creationId="{D7FB947B-19C1-5726-2E34-9779936CB8E2}"/>
          </ac:spMkLst>
        </pc:spChg>
        <pc:spChg chg="add del mod">
          <ac:chgData name="Qian, Yunzhi" userId="0896193e-5944-4d9d-b2e7-1e0b53b7d7ba" providerId="ADAL" clId="{A705F440-CC66-4621-81FB-AE93256976B8}" dt="2022-10-09T01:56:43.528" v="222" actId="478"/>
          <ac:spMkLst>
            <pc:docMk/>
            <pc:sldMk cId="0" sldId="268"/>
            <ac:spMk id="17" creationId="{E30CEC36-799B-4C44-6D45-7BC6C6BEA503}"/>
          </ac:spMkLst>
        </pc:spChg>
        <pc:spChg chg="add del mod">
          <ac:chgData name="Qian, Yunzhi" userId="0896193e-5944-4d9d-b2e7-1e0b53b7d7ba" providerId="ADAL" clId="{A705F440-CC66-4621-81FB-AE93256976B8}" dt="2022-10-09T01:56:46.940" v="224" actId="478"/>
          <ac:spMkLst>
            <pc:docMk/>
            <pc:sldMk cId="0" sldId="268"/>
            <ac:spMk id="19" creationId="{EF71CA3F-D002-693A-48B6-84794CBAB4A8}"/>
          </ac:spMkLst>
        </pc:spChg>
        <pc:spChg chg="add mod">
          <ac:chgData name="Qian, Yunzhi" userId="0896193e-5944-4d9d-b2e7-1e0b53b7d7ba" providerId="ADAL" clId="{A705F440-CC66-4621-81FB-AE93256976B8}" dt="2022-10-09T02:51:09.884" v="958" actId="113"/>
          <ac:spMkLst>
            <pc:docMk/>
            <pc:sldMk cId="0" sldId="268"/>
            <ac:spMk id="20" creationId="{A92AB9DE-6081-9F49-027D-4BF705282BE9}"/>
          </ac:spMkLst>
        </pc:spChg>
        <pc:spChg chg="add mod">
          <ac:chgData name="Qian, Yunzhi" userId="0896193e-5944-4d9d-b2e7-1e0b53b7d7ba" providerId="ADAL" clId="{A705F440-CC66-4621-81FB-AE93256976B8}" dt="2022-10-09T02:36:21.170" v="606" actId="1076"/>
          <ac:spMkLst>
            <pc:docMk/>
            <pc:sldMk cId="0" sldId="268"/>
            <ac:spMk id="24" creationId="{01D356D1-9CDF-7D87-B2F0-9451FF911F47}"/>
          </ac:spMkLst>
        </pc:spChg>
        <pc:spChg chg="del">
          <ac:chgData name="Qian, Yunzhi" userId="0896193e-5944-4d9d-b2e7-1e0b53b7d7ba" providerId="ADAL" clId="{A705F440-CC66-4621-81FB-AE93256976B8}" dt="2022-10-09T01:56:41.834" v="221" actId="478"/>
          <ac:spMkLst>
            <pc:docMk/>
            <pc:sldMk cId="0" sldId="268"/>
            <ac:spMk id="558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6:46.153" v="223" actId="478"/>
          <ac:spMkLst>
            <pc:docMk/>
            <pc:sldMk cId="0" sldId="268"/>
            <ac:spMk id="559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6:12.528" v="208" actId="478"/>
          <ac:spMkLst>
            <pc:docMk/>
            <pc:sldMk cId="0" sldId="268"/>
            <ac:spMk id="560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6:24.464" v="213" actId="478"/>
          <ac:spMkLst>
            <pc:docMk/>
            <pc:sldMk cId="0" sldId="268"/>
            <ac:spMk id="561" creationId="{00000000-0000-0000-0000-000000000000}"/>
          </ac:spMkLst>
        </pc:spChg>
        <pc:spChg chg="del mod">
          <ac:chgData name="Qian, Yunzhi" userId="0896193e-5944-4d9d-b2e7-1e0b53b7d7ba" providerId="ADAL" clId="{A705F440-CC66-4621-81FB-AE93256976B8}" dt="2022-10-09T01:56:28.829" v="215" actId="478"/>
          <ac:spMkLst>
            <pc:docMk/>
            <pc:sldMk cId="0" sldId="268"/>
            <ac:spMk id="562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6:32.326" v="217" actId="478"/>
          <ac:spMkLst>
            <pc:docMk/>
            <pc:sldMk cId="0" sldId="268"/>
            <ac:spMk id="563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6:38.006" v="219" actId="478"/>
          <ac:spMkLst>
            <pc:docMk/>
            <pc:sldMk cId="0" sldId="268"/>
            <ac:spMk id="564" creationId="{00000000-0000-0000-0000-000000000000}"/>
          </ac:spMkLst>
        </pc:spChg>
        <pc:picChg chg="add del mod">
          <ac:chgData name="Qian, Yunzhi" userId="0896193e-5944-4d9d-b2e7-1e0b53b7d7ba" providerId="ADAL" clId="{A705F440-CC66-4621-81FB-AE93256976B8}" dt="2022-10-09T01:58:48.962" v="245" actId="478"/>
          <ac:picMkLst>
            <pc:docMk/>
            <pc:sldMk cId="0" sldId="268"/>
            <ac:picMk id="22" creationId="{1354A549-F408-2972-8348-6432B3C5E1CE}"/>
          </ac:picMkLst>
        </pc:picChg>
        <pc:picChg chg="add mod">
          <ac:chgData name="Qian, Yunzhi" userId="0896193e-5944-4d9d-b2e7-1e0b53b7d7ba" providerId="ADAL" clId="{A705F440-CC66-4621-81FB-AE93256976B8}" dt="2022-10-09T02:33:05.795" v="493" actId="1076"/>
          <ac:picMkLst>
            <pc:docMk/>
            <pc:sldMk cId="0" sldId="268"/>
            <ac:picMk id="23" creationId="{7CE887F7-D12C-C08B-547C-F040B9D345B7}"/>
          </ac:picMkLst>
        </pc:picChg>
      </pc:sldChg>
      <pc:sldChg chg="del">
        <pc:chgData name="Qian, Yunzhi" userId="0896193e-5944-4d9d-b2e7-1e0b53b7d7ba" providerId="ADAL" clId="{A705F440-CC66-4621-81FB-AE93256976B8}" dt="2022-10-09T03:08:00.593" v="1110" actId="2696"/>
        <pc:sldMkLst>
          <pc:docMk/>
          <pc:sldMk cId="0" sldId="269"/>
        </pc:sldMkLst>
      </pc:sldChg>
      <pc:sldChg chg="del">
        <pc:chgData name="Qian, Yunzhi" userId="0896193e-5944-4d9d-b2e7-1e0b53b7d7ba" providerId="ADAL" clId="{A705F440-CC66-4621-81FB-AE93256976B8}" dt="2022-10-09T03:08:12.132" v="1111" actId="2696"/>
        <pc:sldMkLst>
          <pc:docMk/>
          <pc:sldMk cId="0" sldId="270"/>
        </pc:sldMkLst>
      </pc:sldChg>
      <pc:sldChg chg="del">
        <pc:chgData name="Qian, Yunzhi" userId="0896193e-5944-4d9d-b2e7-1e0b53b7d7ba" providerId="ADAL" clId="{A705F440-CC66-4621-81FB-AE93256976B8}" dt="2022-10-09T03:08:12.132" v="1111" actId="2696"/>
        <pc:sldMkLst>
          <pc:docMk/>
          <pc:sldMk cId="0" sldId="271"/>
        </pc:sldMkLst>
      </pc:sldChg>
      <pc:sldChg chg="del">
        <pc:chgData name="Qian, Yunzhi" userId="0896193e-5944-4d9d-b2e7-1e0b53b7d7ba" providerId="ADAL" clId="{A705F440-CC66-4621-81FB-AE93256976B8}" dt="2022-10-09T03:08:12.132" v="1111" actId="2696"/>
        <pc:sldMkLst>
          <pc:docMk/>
          <pc:sldMk cId="0" sldId="272"/>
        </pc:sldMkLst>
      </pc:sldChg>
      <pc:sldChg chg="del">
        <pc:chgData name="Qian, Yunzhi" userId="0896193e-5944-4d9d-b2e7-1e0b53b7d7ba" providerId="ADAL" clId="{A705F440-CC66-4621-81FB-AE93256976B8}" dt="2022-10-09T03:08:25.186" v="1112" actId="2696"/>
        <pc:sldMkLst>
          <pc:docMk/>
          <pc:sldMk cId="0" sldId="273"/>
        </pc:sldMkLst>
      </pc:sldChg>
      <pc:sldChg chg="del">
        <pc:chgData name="Qian, Yunzhi" userId="0896193e-5944-4d9d-b2e7-1e0b53b7d7ba" providerId="ADAL" clId="{A705F440-CC66-4621-81FB-AE93256976B8}" dt="2022-10-09T03:08:25.186" v="1112" actId="2696"/>
        <pc:sldMkLst>
          <pc:docMk/>
          <pc:sldMk cId="0" sldId="274"/>
        </pc:sldMkLst>
      </pc:sldChg>
      <pc:sldChg chg="del">
        <pc:chgData name="Qian, Yunzhi" userId="0896193e-5944-4d9d-b2e7-1e0b53b7d7ba" providerId="ADAL" clId="{A705F440-CC66-4621-81FB-AE93256976B8}" dt="2022-10-09T02:43:20.347" v="707" actId="2696"/>
        <pc:sldMkLst>
          <pc:docMk/>
          <pc:sldMk cId="0" sldId="275"/>
        </pc:sldMkLst>
      </pc:sldChg>
      <pc:sldChg chg="addSp modSp mod ord">
        <pc:chgData name="Qian, Yunzhi" userId="0896193e-5944-4d9d-b2e7-1e0b53b7d7ba" providerId="ADAL" clId="{A705F440-CC66-4621-81FB-AE93256976B8}" dt="2022-10-09T03:36:28.120" v="1200" actId="1076"/>
        <pc:sldMkLst>
          <pc:docMk/>
          <pc:sldMk cId="0" sldId="276"/>
        </pc:sldMkLst>
        <pc:spChg chg="mod">
          <ac:chgData name="Qian, Yunzhi" userId="0896193e-5944-4d9d-b2e7-1e0b53b7d7ba" providerId="ADAL" clId="{A705F440-CC66-4621-81FB-AE93256976B8}" dt="2022-10-09T03:36:24.166" v="1199" actId="1076"/>
          <ac:spMkLst>
            <pc:docMk/>
            <pc:sldMk cId="0" sldId="276"/>
            <ac:spMk id="625" creationId="{00000000-0000-0000-0000-000000000000}"/>
          </ac:spMkLst>
        </pc:spChg>
        <pc:spChg chg="mod">
          <ac:chgData name="Qian, Yunzhi" userId="0896193e-5944-4d9d-b2e7-1e0b53b7d7ba" providerId="ADAL" clId="{A705F440-CC66-4621-81FB-AE93256976B8}" dt="2022-10-09T03:36:28.120" v="1200" actId="1076"/>
          <ac:spMkLst>
            <pc:docMk/>
            <pc:sldMk cId="0" sldId="276"/>
            <ac:spMk id="626" creationId="{00000000-0000-0000-0000-000000000000}"/>
          </ac:spMkLst>
        </pc:spChg>
        <pc:picChg chg="add mod">
          <ac:chgData name="Qian, Yunzhi" userId="0896193e-5944-4d9d-b2e7-1e0b53b7d7ba" providerId="ADAL" clId="{A705F440-CC66-4621-81FB-AE93256976B8}" dt="2022-10-09T03:27:49.158" v="1198" actId="1036"/>
          <ac:picMkLst>
            <pc:docMk/>
            <pc:sldMk cId="0" sldId="276"/>
            <ac:picMk id="2" creationId="{E7E27D84-8448-9234-8FB5-8524FCFC5207}"/>
          </ac:picMkLst>
        </pc:picChg>
      </pc:sldChg>
      <pc:sldChg chg="del">
        <pc:chgData name="Qian, Yunzhi" userId="0896193e-5944-4d9d-b2e7-1e0b53b7d7ba" providerId="ADAL" clId="{A705F440-CC66-4621-81FB-AE93256976B8}" dt="2022-10-09T02:43:20.347" v="707" actId="2696"/>
        <pc:sldMkLst>
          <pc:docMk/>
          <pc:sldMk cId="0" sldId="277"/>
        </pc:sldMkLst>
      </pc:sldChg>
      <pc:sldChg chg="del">
        <pc:chgData name="Qian, Yunzhi" userId="0896193e-5944-4d9d-b2e7-1e0b53b7d7ba" providerId="ADAL" clId="{A705F440-CC66-4621-81FB-AE93256976B8}" dt="2022-10-09T03:08:29.420" v="1113" actId="2696"/>
        <pc:sldMkLst>
          <pc:docMk/>
          <pc:sldMk cId="0" sldId="278"/>
        </pc:sldMkLst>
      </pc:sldChg>
      <pc:sldChg chg="del">
        <pc:chgData name="Qian, Yunzhi" userId="0896193e-5944-4d9d-b2e7-1e0b53b7d7ba" providerId="ADAL" clId="{A705F440-CC66-4621-81FB-AE93256976B8}" dt="2022-10-09T02:43:20.347" v="707" actId="2696"/>
        <pc:sldMkLst>
          <pc:docMk/>
          <pc:sldMk cId="0" sldId="279"/>
        </pc:sldMkLst>
      </pc:sldChg>
      <pc:sldChg chg="del">
        <pc:chgData name="Qian, Yunzhi" userId="0896193e-5944-4d9d-b2e7-1e0b53b7d7ba" providerId="ADAL" clId="{A705F440-CC66-4621-81FB-AE93256976B8}" dt="2022-10-09T03:08:25.186" v="1112" actId="2696"/>
        <pc:sldMkLst>
          <pc:docMk/>
          <pc:sldMk cId="0" sldId="281"/>
        </pc:sldMkLst>
      </pc:sldChg>
      <pc:sldChg chg="del">
        <pc:chgData name="Qian, Yunzhi" userId="0896193e-5944-4d9d-b2e7-1e0b53b7d7ba" providerId="ADAL" clId="{A705F440-CC66-4621-81FB-AE93256976B8}" dt="2022-10-09T03:08:39.332" v="1114" actId="2696"/>
        <pc:sldMkLst>
          <pc:docMk/>
          <pc:sldMk cId="0" sldId="283"/>
        </pc:sldMkLst>
      </pc:sldChg>
      <pc:sldChg chg="del">
        <pc:chgData name="Qian, Yunzhi" userId="0896193e-5944-4d9d-b2e7-1e0b53b7d7ba" providerId="ADAL" clId="{A705F440-CC66-4621-81FB-AE93256976B8}" dt="2022-10-09T03:10:56.267" v="1125" actId="2696"/>
        <pc:sldMkLst>
          <pc:docMk/>
          <pc:sldMk cId="0" sldId="284"/>
        </pc:sldMkLst>
      </pc:sldChg>
      <pc:sldChg chg="del">
        <pc:chgData name="Qian, Yunzhi" userId="0896193e-5944-4d9d-b2e7-1e0b53b7d7ba" providerId="ADAL" clId="{A705F440-CC66-4621-81FB-AE93256976B8}" dt="2022-10-09T03:08:39.332" v="1114" actId="2696"/>
        <pc:sldMkLst>
          <pc:docMk/>
          <pc:sldMk cId="0" sldId="285"/>
        </pc:sldMkLst>
      </pc:sldChg>
      <pc:sldChg chg="del">
        <pc:chgData name="Qian, Yunzhi" userId="0896193e-5944-4d9d-b2e7-1e0b53b7d7ba" providerId="ADAL" clId="{A705F440-CC66-4621-81FB-AE93256976B8}" dt="2022-10-09T03:11:25.374" v="1129" actId="2696"/>
        <pc:sldMkLst>
          <pc:docMk/>
          <pc:sldMk cId="0" sldId="286"/>
        </pc:sldMkLst>
      </pc:sldChg>
      <pc:sldChg chg="del">
        <pc:chgData name="Qian, Yunzhi" userId="0896193e-5944-4d9d-b2e7-1e0b53b7d7ba" providerId="ADAL" clId="{A705F440-CC66-4621-81FB-AE93256976B8}" dt="2022-10-09T03:08:39.332" v="1114" actId="2696"/>
        <pc:sldMkLst>
          <pc:docMk/>
          <pc:sldMk cId="0" sldId="287"/>
        </pc:sldMkLst>
      </pc:sldChg>
      <pc:sldChg chg="del">
        <pc:chgData name="Qian, Yunzhi" userId="0896193e-5944-4d9d-b2e7-1e0b53b7d7ba" providerId="ADAL" clId="{A705F440-CC66-4621-81FB-AE93256976B8}" dt="2022-10-09T03:11:14.728" v="1128" actId="2696"/>
        <pc:sldMkLst>
          <pc:docMk/>
          <pc:sldMk cId="0" sldId="288"/>
        </pc:sldMkLst>
      </pc:sldChg>
      <pc:sldChg chg="del">
        <pc:chgData name="Qian, Yunzhi" userId="0896193e-5944-4d9d-b2e7-1e0b53b7d7ba" providerId="ADAL" clId="{A705F440-CC66-4621-81FB-AE93256976B8}" dt="2022-10-09T03:08:51.182" v="1115" actId="2696"/>
        <pc:sldMkLst>
          <pc:docMk/>
          <pc:sldMk cId="0" sldId="289"/>
        </pc:sldMkLst>
      </pc:sldChg>
      <pc:sldChg chg="del">
        <pc:chgData name="Qian, Yunzhi" userId="0896193e-5944-4d9d-b2e7-1e0b53b7d7ba" providerId="ADAL" clId="{A705F440-CC66-4621-81FB-AE93256976B8}" dt="2022-10-09T03:08:51.182" v="1115" actId="2696"/>
        <pc:sldMkLst>
          <pc:docMk/>
          <pc:sldMk cId="0" sldId="290"/>
        </pc:sldMkLst>
      </pc:sldChg>
      <pc:sldChg chg="del">
        <pc:chgData name="Qian, Yunzhi" userId="0896193e-5944-4d9d-b2e7-1e0b53b7d7ba" providerId="ADAL" clId="{A705F440-CC66-4621-81FB-AE93256976B8}" dt="2022-10-09T03:08:51.182" v="1115" actId="2696"/>
        <pc:sldMkLst>
          <pc:docMk/>
          <pc:sldMk cId="0" sldId="291"/>
        </pc:sldMkLst>
      </pc:sldChg>
      <pc:sldChg chg="del">
        <pc:chgData name="Qian, Yunzhi" userId="0896193e-5944-4d9d-b2e7-1e0b53b7d7ba" providerId="ADAL" clId="{A705F440-CC66-4621-81FB-AE93256976B8}" dt="2022-10-09T03:08:51.182" v="1115" actId="2696"/>
        <pc:sldMkLst>
          <pc:docMk/>
          <pc:sldMk cId="0" sldId="292"/>
        </pc:sldMkLst>
      </pc:sldChg>
      <pc:sldChg chg="del">
        <pc:chgData name="Qian, Yunzhi" userId="0896193e-5944-4d9d-b2e7-1e0b53b7d7ba" providerId="ADAL" clId="{A705F440-CC66-4621-81FB-AE93256976B8}" dt="2022-10-09T03:08:51.182" v="1115" actId="2696"/>
        <pc:sldMkLst>
          <pc:docMk/>
          <pc:sldMk cId="0" sldId="293"/>
        </pc:sldMkLst>
      </pc:sldChg>
      <pc:sldChg chg="del">
        <pc:chgData name="Qian, Yunzhi" userId="0896193e-5944-4d9d-b2e7-1e0b53b7d7ba" providerId="ADAL" clId="{A705F440-CC66-4621-81FB-AE93256976B8}" dt="2022-10-09T03:11:01.956" v="1126" actId="2696"/>
        <pc:sldMkLst>
          <pc:docMk/>
          <pc:sldMk cId="0" sldId="294"/>
        </pc:sldMkLst>
      </pc:sldChg>
      <pc:sldChg chg="del">
        <pc:chgData name="Qian, Yunzhi" userId="0896193e-5944-4d9d-b2e7-1e0b53b7d7ba" providerId="ADAL" clId="{A705F440-CC66-4621-81FB-AE93256976B8}" dt="2022-10-09T03:09:03.075" v="1116" actId="2696"/>
        <pc:sldMkLst>
          <pc:docMk/>
          <pc:sldMk cId="0" sldId="295"/>
        </pc:sldMkLst>
      </pc:sldChg>
      <pc:sldChg chg="del">
        <pc:chgData name="Qian, Yunzhi" userId="0896193e-5944-4d9d-b2e7-1e0b53b7d7ba" providerId="ADAL" clId="{A705F440-CC66-4621-81FB-AE93256976B8}" dt="2022-10-09T03:09:03.075" v="1116" actId="2696"/>
        <pc:sldMkLst>
          <pc:docMk/>
          <pc:sldMk cId="0" sldId="296"/>
        </pc:sldMkLst>
      </pc:sldChg>
      <pc:sldChg chg="del">
        <pc:chgData name="Qian, Yunzhi" userId="0896193e-5944-4d9d-b2e7-1e0b53b7d7ba" providerId="ADAL" clId="{A705F440-CC66-4621-81FB-AE93256976B8}" dt="2022-10-09T03:09:03.075" v="1116" actId="2696"/>
        <pc:sldMkLst>
          <pc:docMk/>
          <pc:sldMk cId="0" sldId="297"/>
        </pc:sldMkLst>
      </pc:sldChg>
      <pc:sldChg chg="del">
        <pc:chgData name="Qian, Yunzhi" userId="0896193e-5944-4d9d-b2e7-1e0b53b7d7ba" providerId="ADAL" clId="{A705F440-CC66-4621-81FB-AE93256976B8}" dt="2022-10-09T03:09:03.075" v="1116" actId="2696"/>
        <pc:sldMkLst>
          <pc:docMk/>
          <pc:sldMk cId="0" sldId="298"/>
        </pc:sldMkLst>
      </pc:sldChg>
      <pc:sldChg chg="del">
        <pc:chgData name="Qian, Yunzhi" userId="0896193e-5944-4d9d-b2e7-1e0b53b7d7ba" providerId="ADAL" clId="{A705F440-CC66-4621-81FB-AE93256976B8}" dt="2022-10-09T03:11:06.944" v="1127" actId="2696"/>
        <pc:sldMkLst>
          <pc:docMk/>
          <pc:sldMk cId="0" sldId="299"/>
        </pc:sldMkLst>
      </pc:sldChg>
      <pc:sldChg chg="del">
        <pc:chgData name="Qian, Yunzhi" userId="0896193e-5944-4d9d-b2e7-1e0b53b7d7ba" providerId="ADAL" clId="{A705F440-CC66-4621-81FB-AE93256976B8}" dt="2022-10-09T03:09:03.075" v="1116" actId="2696"/>
        <pc:sldMkLst>
          <pc:docMk/>
          <pc:sldMk cId="0" sldId="300"/>
        </pc:sldMkLst>
      </pc:sldChg>
      <pc:sldChg chg="del">
        <pc:chgData name="Qian, Yunzhi" userId="0896193e-5944-4d9d-b2e7-1e0b53b7d7ba" providerId="ADAL" clId="{A705F440-CC66-4621-81FB-AE93256976B8}" dt="2022-10-09T03:09:16.172" v="1117" actId="2696"/>
        <pc:sldMkLst>
          <pc:docMk/>
          <pc:sldMk cId="0" sldId="301"/>
        </pc:sldMkLst>
      </pc:sldChg>
      <pc:sldChg chg="del">
        <pc:chgData name="Qian, Yunzhi" userId="0896193e-5944-4d9d-b2e7-1e0b53b7d7ba" providerId="ADAL" clId="{A705F440-CC66-4621-81FB-AE93256976B8}" dt="2022-10-09T03:09:16.172" v="1117" actId="2696"/>
        <pc:sldMkLst>
          <pc:docMk/>
          <pc:sldMk cId="0" sldId="302"/>
        </pc:sldMkLst>
      </pc:sldChg>
      <pc:sldChg chg="del">
        <pc:chgData name="Qian, Yunzhi" userId="0896193e-5944-4d9d-b2e7-1e0b53b7d7ba" providerId="ADAL" clId="{A705F440-CC66-4621-81FB-AE93256976B8}" dt="2022-10-09T03:09:16.172" v="1117" actId="2696"/>
        <pc:sldMkLst>
          <pc:docMk/>
          <pc:sldMk cId="0" sldId="303"/>
        </pc:sldMkLst>
      </pc:sldChg>
      <pc:sldChg chg="del">
        <pc:chgData name="Qian, Yunzhi" userId="0896193e-5944-4d9d-b2e7-1e0b53b7d7ba" providerId="ADAL" clId="{A705F440-CC66-4621-81FB-AE93256976B8}" dt="2022-10-09T03:09:16.172" v="1117" actId="2696"/>
        <pc:sldMkLst>
          <pc:docMk/>
          <pc:sldMk cId="0" sldId="304"/>
        </pc:sldMkLst>
      </pc:sldChg>
      <pc:sldChg chg="del">
        <pc:chgData name="Qian, Yunzhi" userId="0896193e-5944-4d9d-b2e7-1e0b53b7d7ba" providerId="ADAL" clId="{A705F440-CC66-4621-81FB-AE93256976B8}" dt="2022-10-09T03:09:16.172" v="1117" actId="2696"/>
        <pc:sldMkLst>
          <pc:docMk/>
          <pc:sldMk cId="0" sldId="305"/>
        </pc:sldMkLst>
      </pc:sldChg>
      <pc:sldChg chg="del">
        <pc:chgData name="Qian, Yunzhi" userId="0896193e-5944-4d9d-b2e7-1e0b53b7d7ba" providerId="ADAL" clId="{A705F440-CC66-4621-81FB-AE93256976B8}" dt="2022-10-09T03:09:16.172" v="1117" actId="2696"/>
        <pc:sldMkLst>
          <pc:docMk/>
          <pc:sldMk cId="0" sldId="306"/>
        </pc:sldMkLst>
      </pc:sldChg>
      <pc:sldChg chg="addSp delSp modSp mod ord">
        <pc:chgData name="Qian, Yunzhi" userId="0896193e-5944-4d9d-b2e7-1e0b53b7d7ba" providerId="ADAL" clId="{A705F440-CC66-4621-81FB-AE93256976B8}" dt="2022-10-09T02:49:21.171" v="954" actId="14100"/>
        <pc:sldMkLst>
          <pc:docMk/>
          <pc:sldMk cId="0" sldId="307"/>
        </pc:sldMkLst>
        <pc:spChg chg="add del mod">
          <ac:chgData name="Qian, Yunzhi" userId="0896193e-5944-4d9d-b2e7-1e0b53b7d7ba" providerId="ADAL" clId="{A705F440-CC66-4621-81FB-AE93256976B8}" dt="2022-10-09T02:45:09.976" v="726" actId="478"/>
          <ac:spMkLst>
            <pc:docMk/>
            <pc:sldMk cId="0" sldId="307"/>
            <ac:spMk id="3" creationId="{DC436EBB-1041-95B9-8C13-6E4C867E0857}"/>
          </ac:spMkLst>
        </pc:spChg>
        <pc:spChg chg="add del mod">
          <ac:chgData name="Qian, Yunzhi" userId="0896193e-5944-4d9d-b2e7-1e0b53b7d7ba" providerId="ADAL" clId="{A705F440-CC66-4621-81FB-AE93256976B8}" dt="2022-10-09T02:45:16.555" v="728" actId="478"/>
          <ac:spMkLst>
            <pc:docMk/>
            <pc:sldMk cId="0" sldId="307"/>
            <ac:spMk id="5" creationId="{AD6428A4-CF90-12E6-3D49-4375B29B5947}"/>
          </ac:spMkLst>
        </pc:spChg>
        <pc:spChg chg="add del mod">
          <ac:chgData name="Qian, Yunzhi" userId="0896193e-5944-4d9d-b2e7-1e0b53b7d7ba" providerId="ADAL" clId="{A705F440-CC66-4621-81FB-AE93256976B8}" dt="2022-10-09T02:45:20.629" v="730" actId="478"/>
          <ac:spMkLst>
            <pc:docMk/>
            <pc:sldMk cId="0" sldId="307"/>
            <ac:spMk id="7" creationId="{C34B13FB-F6F1-9EAE-C6A8-C8CC86F336D9}"/>
          </ac:spMkLst>
        </pc:spChg>
        <pc:spChg chg="add del mod">
          <ac:chgData name="Qian, Yunzhi" userId="0896193e-5944-4d9d-b2e7-1e0b53b7d7ba" providerId="ADAL" clId="{A705F440-CC66-4621-81FB-AE93256976B8}" dt="2022-10-09T02:45:24.367" v="732" actId="478"/>
          <ac:spMkLst>
            <pc:docMk/>
            <pc:sldMk cId="0" sldId="307"/>
            <ac:spMk id="9" creationId="{71133941-CAF7-7FF8-45C5-E4060A42E1B0}"/>
          </ac:spMkLst>
        </pc:spChg>
        <pc:spChg chg="add del mod">
          <ac:chgData name="Qian, Yunzhi" userId="0896193e-5944-4d9d-b2e7-1e0b53b7d7ba" providerId="ADAL" clId="{A705F440-CC66-4621-81FB-AE93256976B8}" dt="2022-10-09T02:45:28.705" v="734" actId="478"/>
          <ac:spMkLst>
            <pc:docMk/>
            <pc:sldMk cId="0" sldId="307"/>
            <ac:spMk id="11" creationId="{A9CC83A2-A839-E449-767B-CD7605C2153A}"/>
          </ac:spMkLst>
        </pc:spChg>
        <pc:spChg chg="mod">
          <ac:chgData name="Qian, Yunzhi" userId="0896193e-5944-4d9d-b2e7-1e0b53b7d7ba" providerId="ADAL" clId="{A705F440-CC66-4621-81FB-AE93256976B8}" dt="2022-10-09T02:46:40.498" v="778" actId="113"/>
          <ac:spMkLst>
            <pc:docMk/>
            <pc:sldMk cId="0" sldId="307"/>
            <ac:spMk id="1099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45:14.255" v="727" actId="478"/>
          <ac:spMkLst>
            <pc:docMk/>
            <pc:sldMk cId="0" sldId="307"/>
            <ac:spMk id="1100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45:19.019" v="729" actId="478"/>
          <ac:spMkLst>
            <pc:docMk/>
            <pc:sldMk cId="0" sldId="307"/>
            <ac:spMk id="1101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45:26.791" v="733" actId="478"/>
          <ac:spMkLst>
            <pc:docMk/>
            <pc:sldMk cId="0" sldId="307"/>
            <ac:spMk id="1102" creationId="{00000000-0000-0000-0000-000000000000}"/>
          </ac:spMkLst>
        </pc:spChg>
        <pc:spChg chg="mod">
          <ac:chgData name="Qian, Yunzhi" userId="0896193e-5944-4d9d-b2e7-1e0b53b7d7ba" providerId="ADAL" clId="{A705F440-CC66-4621-81FB-AE93256976B8}" dt="2022-10-09T02:49:21.171" v="954" actId="14100"/>
          <ac:spMkLst>
            <pc:docMk/>
            <pc:sldMk cId="0" sldId="307"/>
            <ac:spMk id="1103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45:07.628" v="725" actId="478"/>
          <ac:spMkLst>
            <pc:docMk/>
            <pc:sldMk cId="0" sldId="307"/>
            <ac:spMk id="1104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45:23.010" v="731" actId="478"/>
          <ac:spMkLst>
            <pc:docMk/>
            <pc:sldMk cId="0" sldId="307"/>
            <ac:spMk id="1105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44:53.467" v="721" actId="478"/>
          <ac:spMkLst>
            <pc:docMk/>
            <pc:sldMk cId="0" sldId="307"/>
            <ac:spMk id="1106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45:03.630" v="723" actId="478"/>
          <ac:spMkLst>
            <pc:docMk/>
            <pc:sldMk cId="0" sldId="307"/>
            <ac:spMk id="1107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45:03.630" v="723" actId="478"/>
          <ac:spMkLst>
            <pc:docMk/>
            <pc:sldMk cId="0" sldId="307"/>
            <ac:spMk id="1108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2:45:05.431" v="724" actId="478"/>
          <ac:spMkLst>
            <pc:docMk/>
            <pc:sldMk cId="0" sldId="307"/>
            <ac:spMk id="1109" creationId="{00000000-0000-0000-0000-000000000000}"/>
          </ac:spMkLst>
        </pc:spChg>
        <pc:grpChg chg="del">
          <ac:chgData name="Qian, Yunzhi" userId="0896193e-5944-4d9d-b2e7-1e0b53b7d7ba" providerId="ADAL" clId="{A705F440-CC66-4621-81FB-AE93256976B8}" dt="2022-10-09T02:44:55.854" v="722" actId="478"/>
          <ac:grpSpMkLst>
            <pc:docMk/>
            <pc:sldMk cId="0" sldId="307"/>
            <ac:grpSpMk id="1110" creationId="{00000000-0000-0000-0000-000000000000}"/>
          </ac:grpSpMkLst>
        </pc:grpChg>
        <pc:grpChg chg="del">
          <ac:chgData name="Qian, Yunzhi" userId="0896193e-5944-4d9d-b2e7-1e0b53b7d7ba" providerId="ADAL" clId="{A705F440-CC66-4621-81FB-AE93256976B8}" dt="2022-10-09T02:45:03.630" v="723" actId="478"/>
          <ac:grpSpMkLst>
            <pc:docMk/>
            <pc:sldMk cId="0" sldId="307"/>
            <ac:grpSpMk id="1118" creationId="{00000000-0000-0000-0000-000000000000}"/>
          </ac:grpSpMkLst>
        </pc:grpChg>
        <pc:picChg chg="add mod">
          <ac:chgData name="Qian, Yunzhi" userId="0896193e-5944-4d9d-b2e7-1e0b53b7d7ba" providerId="ADAL" clId="{A705F440-CC66-4621-81FB-AE93256976B8}" dt="2022-10-09T02:45:54.987" v="739" actId="1076"/>
          <ac:picMkLst>
            <pc:docMk/>
            <pc:sldMk cId="0" sldId="307"/>
            <ac:picMk id="12" creationId="{9D81461B-A143-B4E5-853D-2B91E0C8554B}"/>
          </ac:picMkLst>
        </pc:picChg>
      </pc:sldChg>
      <pc:sldChg chg="del">
        <pc:chgData name="Qian, Yunzhi" userId="0896193e-5944-4d9d-b2e7-1e0b53b7d7ba" providerId="ADAL" clId="{A705F440-CC66-4621-81FB-AE93256976B8}" dt="2022-10-09T03:09:16.172" v="1117" actId="2696"/>
        <pc:sldMkLst>
          <pc:docMk/>
          <pc:sldMk cId="0" sldId="308"/>
        </pc:sldMkLst>
      </pc:sldChg>
      <pc:sldChg chg="del">
        <pc:chgData name="Qian, Yunzhi" userId="0896193e-5944-4d9d-b2e7-1e0b53b7d7ba" providerId="ADAL" clId="{A705F440-CC66-4621-81FB-AE93256976B8}" dt="2022-10-09T03:09:16.172" v="1117" actId="2696"/>
        <pc:sldMkLst>
          <pc:docMk/>
          <pc:sldMk cId="0" sldId="309"/>
        </pc:sldMkLst>
      </pc:sldChg>
      <pc:sldChg chg="del">
        <pc:chgData name="Qian, Yunzhi" userId="0896193e-5944-4d9d-b2e7-1e0b53b7d7ba" providerId="ADAL" clId="{A705F440-CC66-4621-81FB-AE93256976B8}" dt="2022-10-09T03:09:25.287" v="1118" actId="2696"/>
        <pc:sldMkLst>
          <pc:docMk/>
          <pc:sldMk cId="0" sldId="310"/>
        </pc:sldMkLst>
      </pc:sldChg>
      <pc:sldChg chg="del">
        <pc:chgData name="Qian, Yunzhi" userId="0896193e-5944-4d9d-b2e7-1e0b53b7d7ba" providerId="ADAL" clId="{A705F440-CC66-4621-81FB-AE93256976B8}" dt="2022-10-09T03:09:25.287" v="1118" actId="2696"/>
        <pc:sldMkLst>
          <pc:docMk/>
          <pc:sldMk cId="0" sldId="311"/>
        </pc:sldMkLst>
      </pc:sldChg>
      <pc:sldChg chg="del">
        <pc:chgData name="Qian, Yunzhi" userId="0896193e-5944-4d9d-b2e7-1e0b53b7d7ba" providerId="ADAL" clId="{A705F440-CC66-4621-81FB-AE93256976B8}" dt="2022-10-09T03:09:25.287" v="1118" actId="2696"/>
        <pc:sldMkLst>
          <pc:docMk/>
          <pc:sldMk cId="0" sldId="312"/>
        </pc:sldMkLst>
      </pc:sldChg>
      <pc:sldChg chg="del">
        <pc:chgData name="Qian, Yunzhi" userId="0896193e-5944-4d9d-b2e7-1e0b53b7d7ba" providerId="ADAL" clId="{A705F440-CC66-4621-81FB-AE93256976B8}" dt="2022-10-09T03:09:25.287" v="1118" actId="2696"/>
        <pc:sldMkLst>
          <pc:docMk/>
          <pc:sldMk cId="0" sldId="313"/>
        </pc:sldMkLst>
      </pc:sldChg>
      <pc:sldChg chg="del">
        <pc:chgData name="Qian, Yunzhi" userId="0896193e-5944-4d9d-b2e7-1e0b53b7d7ba" providerId="ADAL" clId="{A705F440-CC66-4621-81FB-AE93256976B8}" dt="2022-10-09T03:09:25.287" v="1118" actId="2696"/>
        <pc:sldMkLst>
          <pc:docMk/>
          <pc:sldMk cId="0" sldId="314"/>
        </pc:sldMkLst>
      </pc:sldChg>
      <pc:sldChg chg="addSp delSp modSp del mod">
        <pc:chgData name="Qian, Yunzhi" userId="0896193e-5944-4d9d-b2e7-1e0b53b7d7ba" providerId="ADAL" clId="{A705F440-CC66-4621-81FB-AE93256976B8}" dt="2022-10-09T03:17:47.765" v="1167" actId="2696"/>
        <pc:sldMkLst>
          <pc:docMk/>
          <pc:sldMk cId="0" sldId="315"/>
        </pc:sldMkLst>
        <pc:spChg chg="mod">
          <ac:chgData name="Qian, Yunzhi" userId="0896193e-5944-4d9d-b2e7-1e0b53b7d7ba" providerId="ADAL" clId="{A705F440-CC66-4621-81FB-AE93256976B8}" dt="2022-10-09T03:16:39.588" v="1135" actId="571"/>
          <ac:spMkLst>
            <pc:docMk/>
            <pc:sldMk cId="0" sldId="315"/>
            <ac:spMk id="3" creationId="{7C67A3EA-8A1D-D394-269E-F4445865F060}"/>
          </ac:spMkLst>
        </pc:spChg>
        <pc:spChg chg="mod">
          <ac:chgData name="Qian, Yunzhi" userId="0896193e-5944-4d9d-b2e7-1e0b53b7d7ba" providerId="ADAL" clId="{A705F440-CC66-4621-81FB-AE93256976B8}" dt="2022-10-09T03:16:39.588" v="1135" actId="571"/>
          <ac:spMkLst>
            <pc:docMk/>
            <pc:sldMk cId="0" sldId="315"/>
            <ac:spMk id="4" creationId="{DE4EF1B5-2DCC-208B-D762-CC529534DDCE}"/>
          </ac:spMkLst>
        </pc:spChg>
        <pc:spChg chg="mod">
          <ac:chgData name="Qian, Yunzhi" userId="0896193e-5944-4d9d-b2e7-1e0b53b7d7ba" providerId="ADAL" clId="{A705F440-CC66-4621-81FB-AE93256976B8}" dt="2022-10-09T03:16:39.588" v="1135" actId="571"/>
          <ac:spMkLst>
            <pc:docMk/>
            <pc:sldMk cId="0" sldId="315"/>
            <ac:spMk id="5" creationId="{F7CF4A9F-0A15-4279-B3D3-876F0917253A}"/>
          </ac:spMkLst>
        </pc:spChg>
        <pc:spChg chg="mod">
          <ac:chgData name="Qian, Yunzhi" userId="0896193e-5944-4d9d-b2e7-1e0b53b7d7ba" providerId="ADAL" clId="{A705F440-CC66-4621-81FB-AE93256976B8}" dt="2022-10-09T03:16:39.588" v="1135" actId="571"/>
          <ac:spMkLst>
            <pc:docMk/>
            <pc:sldMk cId="0" sldId="315"/>
            <ac:spMk id="6" creationId="{332BCCC6-9F86-089A-A17C-2B696D8C40BB}"/>
          </ac:spMkLst>
        </pc:spChg>
        <pc:spChg chg="mod">
          <ac:chgData name="Qian, Yunzhi" userId="0896193e-5944-4d9d-b2e7-1e0b53b7d7ba" providerId="ADAL" clId="{A705F440-CC66-4621-81FB-AE93256976B8}" dt="2022-10-09T03:16:39.588" v="1135" actId="571"/>
          <ac:spMkLst>
            <pc:docMk/>
            <pc:sldMk cId="0" sldId="315"/>
            <ac:spMk id="8" creationId="{C088DFC5-9AF7-D283-2300-ADAF3709367F}"/>
          </ac:spMkLst>
        </pc:spChg>
        <pc:spChg chg="mod">
          <ac:chgData name="Qian, Yunzhi" userId="0896193e-5944-4d9d-b2e7-1e0b53b7d7ba" providerId="ADAL" clId="{A705F440-CC66-4621-81FB-AE93256976B8}" dt="2022-10-09T03:16:39.588" v="1135" actId="571"/>
          <ac:spMkLst>
            <pc:docMk/>
            <pc:sldMk cId="0" sldId="315"/>
            <ac:spMk id="9" creationId="{AD80FFDE-7363-7B48-6E7A-CA99A8A42F04}"/>
          </ac:spMkLst>
        </pc:spChg>
        <pc:spChg chg="mod">
          <ac:chgData name="Qian, Yunzhi" userId="0896193e-5944-4d9d-b2e7-1e0b53b7d7ba" providerId="ADAL" clId="{A705F440-CC66-4621-81FB-AE93256976B8}" dt="2022-10-09T03:16:39.588" v="1135" actId="571"/>
          <ac:spMkLst>
            <pc:docMk/>
            <pc:sldMk cId="0" sldId="315"/>
            <ac:spMk id="11" creationId="{DC75EAFD-C975-CEA0-71D4-C7BDEC1ADA7F}"/>
          </ac:spMkLst>
        </pc:spChg>
        <pc:spChg chg="mod">
          <ac:chgData name="Qian, Yunzhi" userId="0896193e-5944-4d9d-b2e7-1e0b53b7d7ba" providerId="ADAL" clId="{A705F440-CC66-4621-81FB-AE93256976B8}" dt="2022-10-09T03:16:39.588" v="1135" actId="571"/>
          <ac:spMkLst>
            <pc:docMk/>
            <pc:sldMk cId="0" sldId="315"/>
            <ac:spMk id="12" creationId="{78697372-CAEE-2BCF-E9B5-C01DC5E47CC5}"/>
          </ac:spMkLst>
        </pc:spChg>
        <pc:spChg chg="mod">
          <ac:chgData name="Qian, Yunzhi" userId="0896193e-5944-4d9d-b2e7-1e0b53b7d7ba" providerId="ADAL" clId="{A705F440-CC66-4621-81FB-AE93256976B8}" dt="2022-10-09T03:16:39.588" v="1135" actId="571"/>
          <ac:spMkLst>
            <pc:docMk/>
            <pc:sldMk cId="0" sldId="315"/>
            <ac:spMk id="13" creationId="{7E1EC983-391E-8659-83D2-F04A536F5B09}"/>
          </ac:spMkLst>
        </pc:spChg>
        <pc:spChg chg="add del mod">
          <ac:chgData name="Qian, Yunzhi" userId="0896193e-5944-4d9d-b2e7-1e0b53b7d7ba" providerId="ADAL" clId="{A705F440-CC66-4621-81FB-AE93256976B8}" dt="2022-10-09T03:16:51.662" v="1141" actId="478"/>
          <ac:spMkLst>
            <pc:docMk/>
            <pc:sldMk cId="0" sldId="315"/>
            <ac:spMk id="15" creationId="{5ED0EE4E-EF4C-7469-C872-76CF4304AA25}"/>
          </ac:spMkLst>
        </pc:spChg>
        <pc:spChg chg="mod">
          <ac:chgData name="Qian, Yunzhi" userId="0896193e-5944-4d9d-b2e7-1e0b53b7d7ba" providerId="ADAL" clId="{A705F440-CC66-4621-81FB-AE93256976B8}" dt="2022-10-09T03:16:34.856" v="1134" actId="20577"/>
          <ac:spMkLst>
            <pc:docMk/>
            <pc:sldMk cId="0" sldId="315"/>
            <ac:spMk id="1265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3:16:49.219" v="1140" actId="478"/>
          <ac:spMkLst>
            <pc:docMk/>
            <pc:sldMk cId="0" sldId="315"/>
            <ac:spMk id="1266" creationId="{00000000-0000-0000-0000-000000000000}"/>
          </ac:spMkLst>
        </pc:spChg>
        <pc:grpChg chg="add del mod">
          <ac:chgData name="Qian, Yunzhi" userId="0896193e-5944-4d9d-b2e7-1e0b53b7d7ba" providerId="ADAL" clId="{A705F440-CC66-4621-81FB-AE93256976B8}" dt="2022-10-09T03:16:39.967" v="1136" actId="478"/>
          <ac:grpSpMkLst>
            <pc:docMk/>
            <pc:sldMk cId="0" sldId="315"/>
            <ac:grpSpMk id="2" creationId="{8DE766C2-1281-F6E9-5A34-CB1F63A98F91}"/>
          </ac:grpSpMkLst>
        </pc:grpChg>
        <pc:grpChg chg="add del mod">
          <ac:chgData name="Qian, Yunzhi" userId="0896193e-5944-4d9d-b2e7-1e0b53b7d7ba" providerId="ADAL" clId="{A705F440-CC66-4621-81FB-AE93256976B8}" dt="2022-10-09T03:16:39.967" v="1136" actId="478"/>
          <ac:grpSpMkLst>
            <pc:docMk/>
            <pc:sldMk cId="0" sldId="315"/>
            <ac:grpSpMk id="7" creationId="{7125753A-D546-D153-C919-61A2294C9B96}"/>
          </ac:grpSpMkLst>
        </pc:grpChg>
        <pc:grpChg chg="add del mod">
          <ac:chgData name="Qian, Yunzhi" userId="0896193e-5944-4d9d-b2e7-1e0b53b7d7ba" providerId="ADAL" clId="{A705F440-CC66-4621-81FB-AE93256976B8}" dt="2022-10-09T03:16:39.967" v="1136" actId="478"/>
          <ac:grpSpMkLst>
            <pc:docMk/>
            <pc:sldMk cId="0" sldId="315"/>
            <ac:grpSpMk id="10" creationId="{6A6D8AB2-C4D5-C103-99CE-1EBFAC612177}"/>
          </ac:grpSpMkLst>
        </pc:grpChg>
        <pc:grpChg chg="del">
          <ac:chgData name="Qian, Yunzhi" userId="0896193e-5944-4d9d-b2e7-1e0b53b7d7ba" providerId="ADAL" clId="{A705F440-CC66-4621-81FB-AE93256976B8}" dt="2022-10-09T03:16:41.280" v="1137" actId="478"/>
          <ac:grpSpMkLst>
            <pc:docMk/>
            <pc:sldMk cId="0" sldId="315"/>
            <ac:grpSpMk id="1267" creationId="{00000000-0000-0000-0000-000000000000}"/>
          </ac:grpSpMkLst>
        </pc:grpChg>
        <pc:grpChg chg="del">
          <ac:chgData name="Qian, Yunzhi" userId="0896193e-5944-4d9d-b2e7-1e0b53b7d7ba" providerId="ADAL" clId="{A705F440-CC66-4621-81FB-AE93256976B8}" dt="2022-10-09T03:16:43.885" v="1139" actId="478"/>
          <ac:grpSpMkLst>
            <pc:docMk/>
            <pc:sldMk cId="0" sldId="315"/>
            <ac:grpSpMk id="1272" creationId="{00000000-0000-0000-0000-000000000000}"/>
          </ac:grpSpMkLst>
        </pc:grpChg>
        <pc:grpChg chg="del">
          <ac:chgData name="Qian, Yunzhi" userId="0896193e-5944-4d9d-b2e7-1e0b53b7d7ba" providerId="ADAL" clId="{A705F440-CC66-4621-81FB-AE93256976B8}" dt="2022-10-09T03:16:42.644" v="1138" actId="478"/>
          <ac:grpSpMkLst>
            <pc:docMk/>
            <pc:sldMk cId="0" sldId="315"/>
            <ac:grpSpMk id="1275" creationId="{00000000-0000-0000-0000-000000000000}"/>
          </ac:grpSpMkLst>
        </pc:grpChg>
      </pc:sldChg>
      <pc:sldChg chg="del">
        <pc:chgData name="Qian, Yunzhi" userId="0896193e-5944-4d9d-b2e7-1e0b53b7d7ba" providerId="ADAL" clId="{A705F440-CC66-4621-81FB-AE93256976B8}" dt="2022-10-09T03:09:44.213" v="1119" actId="2696"/>
        <pc:sldMkLst>
          <pc:docMk/>
          <pc:sldMk cId="0" sldId="316"/>
        </pc:sldMkLst>
      </pc:sldChg>
      <pc:sldChg chg="del">
        <pc:chgData name="Qian, Yunzhi" userId="0896193e-5944-4d9d-b2e7-1e0b53b7d7ba" providerId="ADAL" clId="{A705F440-CC66-4621-81FB-AE93256976B8}" dt="2022-10-09T03:09:44.213" v="1119" actId="2696"/>
        <pc:sldMkLst>
          <pc:docMk/>
          <pc:sldMk cId="0" sldId="317"/>
        </pc:sldMkLst>
      </pc:sldChg>
      <pc:sldChg chg="del">
        <pc:chgData name="Qian, Yunzhi" userId="0896193e-5944-4d9d-b2e7-1e0b53b7d7ba" providerId="ADAL" clId="{A705F440-CC66-4621-81FB-AE93256976B8}" dt="2022-10-09T03:09:44.213" v="1119" actId="2696"/>
        <pc:sldMkLst>
          <pc:docMk/>
          <pc:sldMk cId="0" sldId="318"/>
        </pc:sldMkLst>
      </pc:sldChg>
      <pc:sldChg chg="del">
        <pc:chgData name="Qian, Yunzhi" userId="0896193e-5944-4d9d-b2e7-1e0b53b7d7ba" providerId="ADAL" clId="{A705F440-CC66-4621-81FB-AE93256976B8}" dt="2022-10-09T03:09:44.213" v="1119" actId="2696"/>
        <pc:sldMkLst>
          <pc:docMk/>
          <pc:sldMk cId="0" sldId="319"/>
        </pc:sldMkLst>
      </pc:sldChg>
      <pc:sldChg chg="del">
        <pc:chgData name="Qian, Yunzhi" userId="0896193e-5944-4d9d-b2e7-1e0b53b7d7ba" providerId="ADAL" clId="{A705F440-CC66-4621-81FB-AE93256976B8}" dt="2022-10-09T03:09:44.213" v="1119" actId="2696"/>
        <pc:sldMkLst>
          <pc:docMk/>
          <pc:sldMk cId="0" sldId="321"/>
        </pc:sldMkLst>
      </pc:sldChg>
      <pc:sldChg chg="del">
        <pc:chgData name="Qian, Yunzhi" userId="0896193e-5944-4d9d-b2e7-1e0b53b7d7ba" providerId="ADAL" clId="{A705F440-CC66-4621-81FB-AE93256976B8}" dt="2022-10-09T03:09:55.623" v="1120" actId="2696"/>
        <pc:sldMkLst>
          <pc:docMk/>
          <pc:sldMk cId="0" sldId="323"/>
        </pc:sldMkLst>
      </pc:sldChg>
      <pc:sldChg chg="del">
        <pc:chgData name="Qian, Yunzhi" userId="0896193e-5944-4d9d-b2e7-1e0b53b7d7ba" providerId="ADAL" clId="{A705F440-CC66-4621-81FB-AE93256976B8}" dt="2022-10-09T03:09:55.623" v="1120" actId="2696"/>
        <pc:sldMkLst>
          <pc:docMk/>
          <pc:sldMk cId="0" sldId="324"/>
        </pc:sldMkLst>
      </pc:sldChg>
      <pc:sldChg chg="del">
        <pc:chgData name="Qian, Yunzhi" userId="0896193e-5944-4d9d-b2e7-1e0b53b7d7ba" providerId="ADAL" clId="{A705F440-CC66-4621-81FB-AE93256976B8}" dt="2022-10-09T03:09:55.623" v="1120" actId="2696"/>
        <pc:sldMkLst>
          <pc:docMk/>
          <pc:sldMk cId="0" sldId="325"/>
        </pc:sldMkLst>
      </pc:sldChg>
      <pc:sldChg chg="del">
        <pc:chgData name="Qian, Yunzhi" userId="0896193e-5944-4d9d-b2e7-1e0b53b7d7ba" providerId="ADAL" clId="{A705F440-CC66-4621-81FB-AE93256976B8}" dt="2022-10-09T03:09:55.623" v="1120" actId="2696"/>
        <pc:sldMkLst>
          <pc:docMk/>
          <pc:sldMk cId="0" sldId="326"/>
        </pc:sldMkLst>
      </pc:sldChg>
      <pc:sldChg chg="del">
        <pc:chgData name="Qian, Yunzhi" userId="0896193e-5944-4d9d-b2e7-1e0b53b7d7ba" providerId="ADAL" clId="{A705F440-CC66-4621-81FB-AE93256976B8}" dt="2022-10-09T03:09:55.623" v="1120" actId="2696"/>
        <pc:sldMkLst>
          <pc:docMk/>
          <pc:sldMk cId="0" sldId="327"/>
        </pc:sldMkLst>
      </pc:sldChg>
      <pc:sldChg chg="del">
        <pc:chgData name="Qian, Yunzhi" userId="0896193e-5944-4d9d-b2e7-1e0b53b7d7ba" providerId="ADAL" clId="{A705F440-CC66-4621-81FB-AE93256976B8}" dt="2022-10-09T03:09:55.623" v="1120" actId="2696"/>
        <pc:sldMkLst>
          <pc:docMk/>
          <pc:sldMk cId="0" sldId="328"/>
        </pc:sldMkLst>
      </pc:sldChg>
      <pc:sldChg chg="del">
        <pc:chgData name="Qian, Yunzhi" userId="0896193e-5944-4d9d-b2e7-1e0b53b7d7ba" providerId="ADAL" clId="{A705F440-CC66-4621-81FB-AE93256976B8}" dt="2022-10-09T03:09:55.623" v="1120" actId="2696"/>
        <pc:sldMkLst>
          <pc:docMk/>
          <pc:sldMk cId="0" sldId="329"/>
        </pc:sldMkLst>
      </pc:sldChg>
      <pc:sldChg chg="del">
        <pc:chgData name="Qian, Yunzhi" userId="0896193e-5944-4d9d-b2e7-1e0b53b7d7ba" providerId="ADAL" clId="{A705F440-CC66-4621-81FB-AE93256976B8}" dt="2022-10-09T03:10:07.700" v="1121" actId="2696"/>
        <pc:sldMkLst>
          <pc:docMk/>
          <pc:sldMk cId="0" sldId="330"/>
        </pc:sldMkLst>
      </pc:sldChg>
      <pc:sldChg chg="del">
        <pc:chgData name="Qian, Yunzhi" userId="0896193e-5944-4d9d-b2e7-1e0b53b7d7ba" providerId="ADAL" clId="{A705F440-CC66-4621-81FB-AE93256976B8}" dt="2022-10-09T03:10:07.700" v="1121" actId="2696"/>
        <pc:sldMkLst>
          <pc:docMk/>
          <pc:sldMk cId="0" sldId="331"/>
        </pc:sldMkLst>
      </pc:sldChg>
      <pc:sldChg chg="del">
        <pc:chgData name="Qian, Yunzhi" userId="0896193e-5944-4d9d-b2e7-1e0b53b7d7ba" providerId="ADAL" clId="{A705F440-CC66-4621-81FB-AE93256976B8}" dt="2022-10-09T03:10:07.700" v="1121" actId="2696"/>
        <pc:sldMkLst>
          <pc:docMk/>
          <pc:sldMk cId="0" sldId="332"/>
        </pc:sldMkLst>
      </pc:sldChg>
      <pc:sldChg chg="del">
        <pc:chgData name="Qian, Yunzhi" userId="0896193e-5944-4d9d-b2e7-1e0b53b7d7ba" providerId="ADAL" clId="{A705F440-CC66-4621-81FB-AE93256976B8}" dt="2022-10-09T03:10:07.700" v="1121" actId="2696"/>
        <pc:sldMkLst>
          <pc:docMk/>
          <pc:sldMk cId="0" sldId="333"/>
        </pc:sldMkLst>
      </pc:sldChg>
      <pc:sldChg chg="del">
        <pc:chgData name="Qian, Yunzhi" userId="0896193e-5944-4d9d-b2e7-1e0b53b7d7ba" providerId="ADAL" clId="{A705F440-CC66-4621-81FB-AE93256976B8}" dt="2022-10-09T03:10:07.700" v="1121" actId="2696"/>
        <pc:sldMkLst>
          <pc:docMk/>
          <pc:sldMk cId="0" sldId="334"/>
        </pc:sldMkLst>
      </pc:sldChg>
      <pc:sldChg chg="del">
        <pc:chgData name="Qian, Yunzhi" userId="0896193e-5944-4d9d-b2e7-1e0b53b7d7ba" providerId="ADAL" clId="{A705F440-CC66-4621-81FB-AE93256976B8}" dt="2022-10-09T03:10:07.700" v="1121" actId="2696"/>
        <pc:sldMkLst>
          <pc:docMk/>
          <pc:sldMk cId="0" sldId="335"/>
        </pc:sldMkLst>
      </pc:sldChg>
      <pc:sldChg chg="del">
        <pc:chgData name="Qian, Yunzhi" userId="0896193e-5944-4d9d-b2e7-1e0b53b7d7ba" providerId="ADAL" clId="{A705F440-CC66-4621-81FB-AE93256976B8}" dt="2022-10-09T03:10:07.700" v="1121" actId="2696"/>
        <pc:sldMkLst>
          <pc:docMk/>
          <pc:sldMk cId="0" sldId="336"/>
        </pc:sldMkLst>
      </pc:sldChg>
      <pc:sldChg chg="del">
        <pc:chgData name="Qian, Yunzhi" userId="0896193e-5944-4d9d-b2e7-1e0b53b7d7ba" providerId="ADAL" clId="{A705F440-CC66-4621-81FB-AE93256976B8}" dt="2022-10-09T03:10:07.700" v="1121" actId="2696"/>
        <pc:sldMkLst>
          <pc:docMk/>
          <pc:sldMk cId="0" sldId="337"/>
        </pc:sldMkLst>
      </pc:sldChg>
      <pc:sldChg chg="del">
        <pc:chgData name="Qian, Yunzhi" userId="0896193e-5944-4d9d-b2e7-1e0b53b7d7ba" providerId="ADAL" clId="{A705F440-CC66-4621-81FB-AE93256976B8}" dt="2022-10-09T03:10:07.700" v="1121" actId="2696"/>
        <pc:sldMkLst>
          <pc:docMk/>
          <pc:sldMk cId="0" sldId="338"/>
        </pc:sldMkLst>
      </pc:sldChg>
      <pc:sldChg chg="del">
        <pc:chgData name="Qian, Yunzhi" userId="0896193e-5944-4d9d-b2e7-1e0b53b7d7ba" providerId="ADAL" clId="{A705F440-CC66-4621-81FB-AE93256976B8}" dt="2022-10-09T03:10:24.678" v="1122" actId="2696"/>
        <pc:sldMkLst>
          <pc:docMk/>
          <pc:sldMk cId="0" sldId="339"/>
        </pc:sldMkLst>
      </pc:sldChg>
      <pc:sldChg chg="del">
        <pc:chgData name="Qian, Yunzhi" userId="0896193e-5944-4d9d-b2e7-1e0b53b7d7ba" providerId="ADAL" clId="{A705F440-CC66-4621-81FB-AE93256976B8}" dt="2022-10-09T03:10:26.857" v="1123" actId="2696"/>
        <pc:sldMkLst>
          <pc:docMk/>
          <pc:sldMk cId="0" sldId="340"/>
        </pc:sldMkLst>
      </pc:sldChg>
      <pc:sldChg chg="del">
        <pc:chgData name="Qian, Yunzhi" userId="0896193e-5944-4d9d-b2e7-1e0b53b7d7ba" providerId="ADAL" clId="{A705F440-CC66-4621-81FB-AE93256976B8}" dt="2022-10-09T03:10:29.242" v="1124" actId="2696"/>
        <pc:sldMkLst>
          <pc:docMk/>
          <pc:sldMk cId="0" sldId="341"/>
        </pc:sldMkLst>
      </pc:sldChg>
      <pc:sldChg chg="addSp delSp modSp mod">
        <pc:chgData name="Qian, Yunzhi" userId="0896193e-5944-4d9d-b2e7-1e0b53b7d7ba" providerId="ADAL" clId="{A705F440-CC66-4621-81FB-AE93256976B8}" dt="2022-10-09T14:26:18.256" v="1275" actId="14100"/>
        <pc:sldMkLst>
          <pc:docMk/>
          <pc:sldMk cId="2501293916" sldId="342"/>
        </pc:sldMkLst>
        <pc:spChg chg="add del mod">
          <ac:chgData name="Qian, Yunzhi" userId="0896193e-5944-4d9d-b2e7-1e0b53b7d7ba" providerId="ADAL" clId="{A705F440-CC66-4621-81FB-AE93256976B8}" dt="2022-10-09T14:24:37.669" v="1260"/>
          <ac:spMkLst>
            <pc:docMk/>
            <pc:sldMk cId="2501293916" sldId="342"/>
            <ac:spMk id="2" creationId="{ED674945-7173-B292-34FF-EDE2EE029FB8}"/>
          </ac:spMkLst>
        </pc:spChg>
        <pc:spChg chg="add mod">
          <ac:chgData name="Qian, Yunzhi" userId="0896193e-5944-4d9d-b2e7-1e0b53b7d7ba" providerId="ADAL" clId="{A705F440-CC66-4621-81FB-AE93256976B8}" dt="2022-10-09T14:25:45.088" v="1270" actId="1076"/>
          <ac:spMkLst>
            <pc:docMk/>
            <pc:sldMk cId="2501293916" sldId="342"/>
            <ac:spMk id="3" creationId="{F17D42CC-FF3A-88E9-8BE1-96E80BC23E17}"/>
          </ac:spMkLst>
        </pc:spChg>
        <pc:spChg chg="mod">
          <ac:chgData name="Qian, Yunzhi" userId="0896193e-5944-4d9d-b2e7-1e0b53b7d7ba" providerId="ADAL" clId="{A705F440-CC66-4621-81FB-AE93256976B8}" dt="2022-10-09T14:25:04.750" v="1264" actId="1076"/>
          <ac:spMkLst>
            <pc:docMk/>
            <pc:sldMk cId="2501293916" sldId="342"/>
            <ac:spMk id="6" creationId="{C6945BE9-7C10-D8E7-A42E-F57948D24CDD}"/>
          </ac:spMkLst>
        </pc:spChg>
        <pc:spChg chg="mod">
          <ac:chgData name="Qian, Yunzhi" userId="0896193e-5944-4d9d-b2e7-1e0b53b7d7ba" providerId="ADAL" clId="{A705F440-CC66-4621-81FB-AE93256976B8}" dt="2022-10-09T02:51:42.793" v="962" actId="255"/>
          <ac:spMkLst>
            <pc:docMk/>
            <pc:sldMk cId="2501293916" sldId="342"/>
            <ac:spMk id="468" creationId="{00000000-0000-0000-0000-000000000000}"/>
          </ac:spMkLst>
        </pc:spChg>
        <pc:picChg chg="mod">
          <ac:chgData name="Qian, Yunzhi" userId="0896193e-5944-4d9d-b2e7-1e0b53b7d7ba" providerId="ADAL" clId="{A705F440-CC66-4621-81FB-AE93256976B8}" dt="2022-10-09T14:26:18.256" v="1275" actId="14100"/>
          <ac:picMkLst>
            <pc:docMk/>
            <pc:sldMk cId="2501293916" sldId="342"/>
            <ac:picMk id="5" creationId="{7EA7AE74-5D7B-EE64-E388-EE956C502214}"/>
          </ac:picMkLst>
        </pc:picChg>
        <pc:picChg chg="mod">
          <ac:chgData name="Qian, Yunzhi" userId="0896193e-5944-4d9d-b2e7-1e0b53b7d7ba" providerId="ADAL" clId="{A705F440-CC66-4621-81FB-AE93256976B8}" dt="2022-10-09T14:26:04.205" v="1273" actId="1076"/>
          <ac:picMkLst>
            <pc:docMk/>
            <pc:sldMk cId="2501293916" sldId="342"/>
            <ac:picMk id="8" creationId="{E3AC4AB9-67BD-682E-F1E8-C5CE8A9209C2}"/>
          </ac:picMkLst>
        </pc:picChg>
      </pc:sldChg>
      <pc:sldChg chg="addSp delSp modSp add del mod">
        <pc:chgData name="Qian, Yunzhi" userId="0896193e-5944-4d9d-b2e7-1e0b53b7d7ba" providerId="ADAL" clId="{A705F440-CC66-4621-81FB-AE93256976B8}" dt="2022-10-09T01:53:18.603" v="137" actId="2696"/>
        <pc:sldMkLst>
          <pc:docMk/>
          <pc:sldMk cId="2898242918" sldId="343"/>
        </pc:sldMkLst>
        <pc:spChg chg="add del mod">
          <ac:chgData name="Qian, Yunzhi" userId="0896193e-5944-4d9d-b2e7-1e0b53b7d7ba" providerId="ADAL" clId="{A705F440-CC66-4621-81FB-AE93256976B8}" dt="2022-10-09T01:51:57.896" v="118" actId="478"/>
          <ac:spMkLst>
            <pc:docMk/>
            <pc:sldMk cId="2898242918" sldId="343"/>
            <ac:spMk id="6" creationId="{FD32F95B-7349-309E-5C75-24D47E183B6B}"/>
          </ac:spMkLst>
        </pc:spChg>
        <pc:spChg chg="del">
          <ac:chgData name="Qian, Yunzhi" userId="0896193e-5944-4d9d-b2e7-1e0b53b7d7ba" providerId="ADAL" clId="{A705F440-CC66-4621-81FB-AE93256976B8}" dt="2022-10-09T01:51:55.013" v="117" actId="478"/>
          <ac:spMkLst>
            <pc:docMk/>
            <pc:sldMk cId="2898242918" sldId="343"/>
            <ac:spMk id="468" creationId="{00000000-0000-0000-0000-000000000000}"/>
          </ac:spMkLst>
        </pc:spChg>
        <pc:graphicFrameChg chg="del mod">
          <ac:chgData name="Qian, Yunzhi" userId="0896193e-5944-4d9d-b2e7-1e0b53b7d7ba" providerId="ADAL" clId="{A705F440-CC66-4621-81FB-AE93256976B8}" dt="2022-10-09T01:51:40.758" v="114" actId="478"/>
          <ac:graphicFrameMkLst>
            <pc:docMk/>
            <pc:sldMk cId="2898242918" sldId="343"/>
            <ac:graphicFrameMk id="2" creationId="{A28A652A-DB0A-BCF0-0D52-A7299620FAA1}"/>
          </ac:graphicFrameMkLst>
        </pc:graphicFrameChg>
        <pc:picChg chg="add mod">
          <ac:chgData name="Qian, Yunzhi" userId="0896193e-5944-4d9d-b2e7-1e0b53b7d7ba" providerId="ADAL" clId="{A705F440-CC66-4621-81FB-AE93256976B8}" dt="2022-10-09T01:52:01.028" v="119" actId="1076"/>
          <ac:picMkLst>
            <pc:docMk/>
            <pc:sldMk cId="2898242918" sldId="343"/>
            <ac:picMk id="4" creationId="{9C0DA146-F3BC-51DA-69B8-87B643B4582C}"/>
          </ac:picMkLst>
        </pc:picChg>
      </pc:sldChg>
      <pc:sldChg chg="addSp delSp modSp add mod ord">
        <pc:chgData name="Qian, Yunzhi" userId="0896193e-5944-4d9d-b2e7-1e0b53b7d7ba" providerId="ADAL" clId="{A705F440-CC66-4621-81FB-AE93256976B8}" dt="2022-10-09T02:46:50.722" v="779" actId="113"/>
        <pc:sldMkLst>
          <pc:docMk/>
          <pc:sldMk cId="2351896500" sldId="344"/>
        </pc:sldMkLst>
        <pc:spChg chg="add del mod">
          <ac:chgData name="Qian, Yunzhi" userId="0896193e-5944-4d9d-b2e7-1e0b53b7d7ba" providerId="ADAL" clId="{A705F440-CC66-4621-81FB-AE93256976B8}" dt="2022-10-09T01:52:27.432" v="124" actId="478"/>
          <ac:spMkLst>
            <pc:docMk/>
            <pc:sldMk cId="2351896500" sldId="344"/>
            <ac:spMk id="3" creationId="{05AA5473-712B-2398-B2F3-FB4C1A94B8DC}"/>
          </ac:spMkLst>
        </pc:spChg>
        <pc:spChg chg="add del mod">
          <ac:chgData name="Qian, Yunzhi" userId="0896193e-5944-4d9d-b2e7-1e0b53b7d7ba" providerId="ADAL" clId="{A705F440-CC66-4621-81FB-AE93256976B8}" dt="2022-10-09T01:52:29.703" v="125" actId="478"/>
          <ac:spMkLst>
            <pc:docMk/>
            <pc:sldMk cId="2351896500" sldId="344"/>
            <ac:spMk id="5" creationId="{0A75EA07-7177-0E32-7EDE-3F81D1F46ADE}"/>
          </ac:spMkLst>
        </pc:spChg>
        <pc:spChg chg="add del mod">
          <ac:chgData name="Qian, Yunzhi" userId="0896193e-5944-4d9d-b2e7-1e0b53b7d7ba" providerId="ADAL" clId="{A705F440-CC66-4621-81FB-AE93256976B8}" dt="2022-10-09T01:52:59.091" v="132" actId="478"/>
          <ac:spMkLst>
            <pc:docMk/>
            <pc:sldMk cId="2351896500" sldId="344"/>
            <ac:spMk id="7" creationId="{EA872314-58C9-9813-C6D4-EAA36D9685C6}"/>
          </ac:spMkLst>
        </pc:spChg>
        <pc:spChg chg="add del mod">
          <ac:chgData name="Qian, Yunzhi" userId="0896193e-5944-4d9d-b2e7-1e0b53b7d7ba" providerId="ADAL" clId="{A705F440-CC66-4621-81FB-AE93256976B8}" dt="2022-10-09T01:52:57.217" v="131" actId="478"/>
          <ac:spMkLst>
            <pc:docMk/>
            <pc:sldMk cId="2351896500" sldId="344"/>
            <ac:spMk id="9" creationId="{0C965C30-F783-556E-EF9F-A4586AD8E959}"/>
          </ac:spMkLst>
        </pc:spChg>
        <pc:spChg chg="add del mod">
          <ac:chgData name="Qian, Yunzhi" userId="0896193e-5944-4d9d-b2e7-1e0b53b7d7ba" providerId="ADAL" clId="{A705F440-CC66-4621-81FB-AE93256976B8}" dt="2022-10-09T01:53:02.282" v="133" actId="478"/>
          <ac:spMkLst>
            <pc:docMk/>
            <pc:sldMk cId="2351896500" sldId="344"/>
            <ac:spMk id="11" creationId="{2F287401-5043-52B5-3B03-D6E6E0E04054}"/>
          </ac:spMkLst>
        </pc:spChg>
        <pc:spChg chg="add del mod">
          <ac:chgData name="Qian, Yunzhi" userId="0896193e-5944-4d9d-b2e7-1e0b53b7d7ba" providerId="ADAL" clId="{A705F440-CC66-4621-81FB-AE93256976B8}" dt="2022-10-09T01:52:43.793" v="127" actId="478"/>
          <ac:spMkLst>
            <pc:docMk/>
            <pc:sldMk cId="2351896500" sldId="344"/>
            <ac:spMk id="13" creationId="{A13B32E4-3731-B7D5-365D-65B8FE81ABE8}"/>
          </ac:spMkLst>
        </pc:spChg>
        <pc:spChg chg="add del mod">
          <ac:chgData name="Qian, Yunzhi" userId="0896193e-5944-4d9d-b2e7-1e0b53b7d7ba" providerId="ADAL" clId="{A705F440-CC66-4621-81FB-AE93256976B8}" dt="2022-10-09T01:52:43.793" v="127" actId="478"/>
          <ac:spMkLst>
            <pc:docMk/>
            <pc:sldMk cId="2351896500" sldId="344"/>
            <ac:spMk id="15" creationId="{AF918CCD-5E2B-1748-72C1-CFF847A0019A}"/>
          </ac:spMkLst>
        </pc:spChg>
        <pc:spChg chg="add del mod">
          <ac:chgData name="Qian, Yunzhi" userId="0896193e-5944-4d9d-b2e7-1e0b53b7d7ba" providerId="ADAL" clId="{A705F440-CC66-4621-81FB-AE93256976B8}" dt="2022-10-09T01:52:49.849" v="128" actId="478"/>
          <ac:spMkLst>
            <pc:docMk/>
            <pc:sldMk cId="2351896500" sldId="344"/>
            <ac:spMk id="17" creationId="{9B29700A-556D-B0AB-6AEA-1B40E8EC8D50}"/>
          </ac:spMkLst>
        </pc:spChg>
        <pc:spChg chg="add del mod">
          <ac:chgData name="Qian, Yunzhi" userId="0896193e-5944-4d9d-b2e7-1e0b53b7d7ba" providerId="ADAL" clId="{A705F440-CC66-4621-81FB-AE93256976B8}" dt="2022-10-09T01:52:49.849" v="128" actId="478"/>
          <ac:spMkLst>
            <pc:docMk/>
            <pc:sldMk cId="2351896500" sldId="344"/>
            <ac:spMk id="19" creationId="{C3D457F8-F3DF-6566-CA01-30DBEAEC27D2}"/>
          </ac:spMkLst>
        </pc:spChg>
        <pc:spChg chg="add del mod">
          <ac:chgData name="Qian, Yunzhi" userId="0896193e-5944-4d9d-b2e7-1e0b53b7d7ba" providerId="ADAL" clId="{A705F440-CC66-4621-81FB-AE93256976B8}" dt="2022-10-09T01:52:49.849" v="128" actId="478"/>
          <ac:spMkLst>
            <pc:docMk/>
            <pc:sldMk cId="2351896500" sldId="344"/>
            <ac:spMk id="21" creationId="{AF5AE9B3-F4A4-793E-139B-E3A3FD7F52B1}"/>
          </ac:spMkLst>
        </pc:spChg>
        <pc:spChg chg="add del mod">
          <ac:chgData name="Qian, Yunzhi" userId="0896193e-5944-4d9d-b2e7-1e0b53b7d7ba" providerId="ADAL" clId="{A705F440-CC66-4621-81FB-AE93256976B8}" dt="2022-10-09T01:52:54.802" v="130" actId="478"/>
          <ac:spMkLst>
            <pc:docMk/>
            <pc:sldMk cId="2351896500" sldId="344"/>
            <ac:spMk id="23" creationId="{68F9632D-229D-4A88-04CA-CC818906487A}"/>
          </ac:spMkLst>
        </pc:spChg>
        <pc:spChg chg="add del mod">
          <ac:chgData name="Qian, Yunzhi" userId="0896193e-5944-4d9d-b2e7-1e0b53b7d7ba" providerId="ADAL" clId="{A705F440-CC66-4621-81FB-AE93256976B8}" dt="2022-10-09T01:53:08.038" v="135" actId="478"/>
          <ac:spMkLst>
            <pc:docMk/>
            <pc:sldMk cId="2351896500" sldId="344"/>
            <ac:spMk id="25" creationId="{059BBB41-DB36-435E-5E22-D5F04DB5FF3A}"/>
          </ac:spMkLst>
        </pc:spChg>
        <pc:spChg chg="add del mod">
          <ac:chgData name="Qian, Yunzhi" userId="0896193e-5944-4d9d-b2e7-1e0b53b7d7ba" providerId="ADAL" clId="{A705F440-CC66-4621-81FB-AE93256976B8}" dt="2022-10-09T01:58:07.560" v="241" actId="478"/>
          <ac:spMkLst>
            <pc:docMk/>
            <pc:sldMk cId="2351896500" sldId="344"/>
            <ac:spMk id="27" creationId="{DF57F93B-8366-BD7D-288D-B812902077DD}"/>
          </ac:spMkLst>
        </pc:spChg>
        <pc:spChg chg="add mod">
          <ac:chgData name="Qian, Yunzhi" userId="0896193e-5944-4d9d-b2e7-1e0b53b7d7ba" providerId="ADAL" clId="{A705F440-CC66-4621-81FB-AE93256976B8}" dt="2022-10-09T02:46:50.722" v="779" actId="113"/>
          <ac:spMkLst>
            <pc:docMk/>
            <pc:sldMk cId="2351896500" sldId="344"/>
            <ac:spMk id="29" creationId="{D5E6F179-9DCC-C21F-F0B8-A360B23EA55D}"/>
          </ac:spMkLst>
        </pc:spChg>
        <pc:spChg chg="del">
          <ac:chgData name="Qian, Yunzhi" userId="0896193e-5944-4d9d-b2e7-1e0b53b7d7ba" providerId="ADAL" clId="{A705F440-CC66-4621-81FB-AE93256976B8}" dt="2022-10-09T01:53:05.761" v="134" actId="478"/>
          <ac:spMkLst>
            <pc:docMk/>
            <pc:sldMk cId="2351896500" sldId="344"/>
            <ac:spMk id="474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24.792" v="123" actId="478"/>
          <ac:spMkLst>
            <pc:docMk/>
            <pc:sldMk cId="2351896500" sldId="344"/>
            <ac:spMk id="475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38.502" v="126" actId="478"/>
          <ac:spMkLst>
            <pc:docMk/>
            <pc:sldMk cId="2351896500" sldId="344"/>
            <ac:spMk id="476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38.502" v="126" actId="478"/>
          <ac:spMkLst>
            <pc:docMk/>
            <pc:sldMk cId="2351896500" sldId="344"/>
            <ac:spMk id="477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51.727" v="129" actId="478"/>
          <ac:spMkLst>
            <pc:docMk/>
            <pc:sldMk cId="2351896500" sldId="344"/>
            <ac:spMk id="479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38.502" v="126" actId="478"/>
          <ac:spMkLst>
            <pc:docMk/>
            <pc:sldMk cId="2351896500" sldId="344"/>
            <ac:spMk id="480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24.792" v="123" actId="478"/>
          <ac:spMkLst>
            <pc:docMk/>
            <pc:sldMk cId="2351896500" sldId="344"/>
            <ac:spMk id="481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24.792" v="123" actId="478"/>
          <ac:spMkLst>
            <pc:docMk/>
            <pc:sldMk cId="2351896500" sldId="344"/>
            <ac:spMk id="482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24.792" v="123" actId="478"/>
          <ac:spMkLst>
            <pc:docMk/>
            <pc:sldMk cId="2351896500" sldId="344"/>
            <ac:spMk id="483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38.502" v="126" actId="478"/>
          <ac:spMkLst>
            <pc:docMk/>
            <pc:sldMk cId="2351896500" sldId="344"/>
            <ac:spMk id="484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24.792" v="123" actId="478"/>
          <ac:spMkLst>
            <pc:docMk/>
            <pc:sldMk cId="2351896500" sldId="344"/>
            <ac:spMk id="485" creationId="{00000000-0000-0000-0000-000000000000}"/>
          </ac:spMkLst>
        </pc:spChg>
        <pc:spChg chg="del">
          <ac:chgData name="Qian, Yunzhi" userId="0896193e-5944-4d9d-b2e7-1e0b53b7d7ba" providerId="ADAL" clId="{A705F440-CC66-4621-81FB-AE93256976B8}" dt="2022-10-09T01:52:38.502" v="126" actId="478"/>
          <ac:spMkLst>
            <pc:docMk/>
            <pc:sldMk cId="2351896500" sldId="344"/>
            <ac:spMk id="486" creationId="{00000000-0000-0000-0000-000000000000}"/>
          </ac:spMkLst>
        </pc:spChg>
        <pc:picChg chg="add del mod">
          <ac:chgData name="Qian, Yunzhi" userId="0896193e-5944-4d9d-b2e7-1e0b53b7d7ba" providerId="ADAL" clId="{A705F440-CC66-4621-81FB-AE93256976B8}" dt="2022-10-09T01:58:05.184" v="240" actId="478"/>
          <ac:picMkLst>
            <pc:docMk/>
            <pc:sldMk cId="2351896500" sldId="344"/>
            <ac:picMk id="26" creationId="{4CB9A548-A503-9E3A-BB9F-E340585E8C32}"/>
          </ac:picMkLst>
        </pc:picChg>
        <pc:picChg chg="add mod">
          <ac:chgData name="Qian, Yunzhi" userId="0896193e-5944-4d9d-b2e7-1e0b53b7d7ba" providerId="ADAL" clId="{A705F440-CC66-4621-81FB-AE93256976B8}" dt="2022-10-09T02:37:55.925" v="619" actId="14100"/>
          <ac:picMkLst>
            <pc:docMk/>
            <pc:sldMk cId="2351896500" sldId="344"/>
            <ac:picMk id="30" creationId="{8AF20D19-708D-2F6C-F2BA-24A4D2F4CF19}"/>
          </ac:picMkLst>
        </pc:picChg>
      </pc:sldChg>
      <pc:sldChg chg="addSp delSp modSp add mod ord">
        <pc:chgData name="Qian, Yunzhi" userId="0896193e-5944-4d9d-b2e7-1e0b53b7d7ba" providerId="ADAL" clId="{A705F440-CC66-4621-81FB-AE93256976B8}" dt="2022-10-09T03:05:37.627" v="1102" actId="20577"/>
        <pc:sldMkLst>
          <pc:docMk/>
          <pc:sldMk cId="2517562955" sldId="345"/>
        </pc:sldMkLst>
        <pc:spChg chg="add mod">
          <ac:chgData name="Qian, Yunzhi" userId="0896193e-5944-4d9d-b2e7-1e0b53b7d7ba" providerId="ADAL" clId="{A705F440-CC66-4621-81FB-AE93256976B8}" dt="2022-10-09T02:57:11.032" v="1099" actId="1076"/>
          <ac:spMkLst>
            <pc:docMk/>
            <pc:sldMk cId="2517562955" sldId="345"/>
            <ac:spMk id="3" creationId="{F9468BF1-7843-3DF3-9AA2-CEE96A3FC2AC}"/>
          </ac:spMkLst>
        </pc:spChg>
        <pc:spChg chg="mod">
          <ac:chgData name="Qian, Yunzhi" userId="0896193e-5944-4d9d-b2e7-1e0b53b7d7ba" providerId="ADAL" clId="{A705F440-CC66-4621-81FB-AE93256976B8}" dt="2022-10-09T03:05:37.627" v="1102" actId="20577"/>
          <ac:spMkLst>
            <pc:docMk/>
            <pc:sldMk cId="2517562955" sldId="345"/>
            <ac:spMk id="29" creationId="{D5E6F179-9DCC-C21F-F0B8-A360B23EA55D}"/>
          </ac:spMkLst>
        </pc:spChg>
        <pc:picChg chg="add mod">
          <ac:chgData name="Qian, Yunzhi" userId="0896193e-5944-4d9d-b2e7-1e0b53b7d7ba" providerId="ADAL" clId="{A705F440-CC66-4621-81FB-AE93256976B8}" dt="2022-10-09T02:57:33.235" v="1100" actId="1076"/>
          <ac:picMkLst>
            <pc:docMk/>
            <pc:sldMk cId="2517562955" sldId="345"/>
            <ac:picMk id="2" creationId="{BA9528B1-4028-0820-3D5C-3671A51855D0}"/>
          </ac:picMkLst>
        </pc:picChg>
        <pc:picChg chg="del">
          <ac:chgData name="Qian, Yunzhi" userId="0896193e-5944-4d9d-b2e7-1e0b53b7d7ba" providerId="ADAL" clId="{A705F440-CC66-4621-81FB-AE93256976B8}" dt="2022-10-09T02:52:22.699" v="966" actId="478"/>
          <ac:picMkLst>
            <pc:docMk/>
            <pc:sldMk cId="2517562955" sldId="345"/>
            <ac:picMk id="30" creationId="{8AF20D19-708D-2F6C-F2BA-24A4D2F4CF19}"/>
          </ac:picMkLst>
        </pc:picChg>
      </pc:sldChg>
      <pc:sldChg chg="modSp mod">
        <pc:chgData name="Qian, Yunzhi" userId="0896193e-5944-4d9d-b2e7-1e0b53b7d7ba" providerId="ADAL" clId="{A705F440-CC66-4621-81FB-AE93256976B8}" dt="2022-10-09T14:19:35.647" v="1202" actId="20577"/>
        <pc:sldMkLst>
          <pc:docMk/>
          <pc:sldMk cId="120515617" sldId="348"/>
        </pc:sldMkLst>
        <pc:spChg chg="mod">
          <ac:chgData name="Qian, Yunzhi" userId="0896193e-5944-4d9d-b2e7-1e0b53b7d7ba" providerId="ADAL" clId="{A705F440-CC66-4621-81FB-AE93256976B8}" dt="2022-10-09T14:19:35.647" v="1202" actId="20577"/>
          <ac:spMkLst>
            <pc:docMk/>
            <pc:sldMk cId="120515617" sldId="348"/>
            <ac:spMk id="11" creationId="{6E2874E0-A45E-AF92-1CB8-32055595CB5B}"/>
          </ac:spMkLst>
        </pc:spChg>
      </pc:sldChg>
      <pc:sldMasterChg chg="delSldLayout">
        <pc:chgData name="Qian, Yunzhi" userId="0896193e-5944-4d9d-b2e7-1e0b53b7d7ba" providerId="ADAL" clId="{A705F440-CC66-4621-81FB-AE93256976B8}" dt="2022-10-09T03:17:47.765" v="1167" actId="2696"/>
        <pc:sldMasterMkLst>
          <pc:docMk/>
          <pc:sldMasterMk cId="0" sldId="2147483675"/>
        </pc:sldMasterMkLst>
        <pc:sldLayoutChg chg="del">
          <pc:chgData name="Qian, Yunzhi" userId="0896193e-5944-4d9d-b2e7-1e0b53b7d7ba" providerId="ADAL" clId="{A705F440-CC66-4621-81FB-AE93256976B8}" dt="2022-10-09T00:40:11.464" v="14" actId="2696"/>
          <pc:sldLayoutMkLst>
            <pc:docMk/>
            <pc:sldMasterMk cId="0" sldId="2147483675"/>
            <pc:sldLayoutMk cId="0" sldId="2147483649"/>
          </pc:sldLayoutMkLst>
        </pc:sldLayoutChg>
        <pc:sldLayoutChg chg="del">
          <pc:chgData name="Qian, Yunzhi" userId="0896193e-5944-4d9d-b2e7-1e0b53b7d7ba" providerId="ADAL" clId="{A705F440-CC66-4621-81FB-AE93256976B8}" dt="2022-10-09T03:11:06.944" v="1127" actId="2696"/>
          <pc:sldLayoutMkLst>
            <pc:docMk/>
            <pc:sldMasterMk cId="0" sldId="2147483675"/>
            <pc:sldLayoutMk cId="0" sldId="2147483652"/>
          </pc:sldLayoutMkLst>
        </pc:sldLayoutChg>
        <pc:sldLayoutChg chg="del">
          <pc:chgData name="Qian, Yunzhi" userId="0896193e-5944-4d9d-b2e7-1e0b53b7d7ba" providerId="ADAL" clId="{A705F440-CC66-4621-81FB-AE93256976B8}" dt="2022-10-09T00:39:56.435" v="12" actId="2696"/>
          <pc:sldLayoutMkLst>
            <pc:docMk/>
            <pc:sldMasterMk cId="0" sldId="2147483675"/>
            <pc:sldLayoutMk cId="0" sldId="2147483653"/>
          </pc:sldLayoutMkLst>
        </pc:sldLayoutChg>
        <pc:sldLayoutChg chg="del">
          <pc:chgData name="Qian, Yunzhi" userId="0896193e-5944-4d9d-b2e7-1e0b53b7d7ba" providerId="ADAL" clId="{A705F440-CC66-4621-81FB-AE93256976B8}" dt="2022-10-09T03:09:16.172" v="1117" actId="2696"/>
          <pc:sldLayoutMkLst>
            <pc:docMk/>
            <pc:sldMasterMk cId="0" sldId="2147483675"/>
            <pc:sldLayoutMk cId="0" sldId="2147483654"/>
          </pc:sldLayoutMkLst>
        </pc:sldLayoutChg>
        <pc:sldLayoutChg chg="del">
          <pc:chgData name="Qian, Yunzhi" userId="0896193e-5944-4d9d-b2e7-1e0b53b7d7ba" providerId="ADAL" clId="{A705F440-CC66-4621-81FB-AE93256976B8}" dt="2022-10-09T03:08:25.186" v="1112" actId="2696"/>
          <pc:sldLayoutMkLst>
            <pc:docMk/>
            <pc:sldMasterMk cId="0" sldId="2147483675"/>
            <pc:sldLayoutMk cId="0" sldId="2147483655"/>
          </pc:sldLayoutMkLst>
        </pc:sldLayoutChg>
        <pc:sldLayoutChg chg="del">
          <pc:chgData name="Qian, Yunzhi" userId="0896193e-5944-4d9d-b2e7-1e0b53b7d7ba" providerId="ADAL" clId="{A705F440-CC66-4621-81FB-AE93256976B8}" dt="2022-10-09T03:08:51.182" v="1115" actId="2696"/>
          <pc:sldLayoutMkLst>
            <pc:docMk/>
            <pc:sldMasterMk cId="0" sldId="2147483675"/>
            <pc:sldLayoutMk cId="0" sldId="2147483656"/>
          </pc:sldLayoutMkLst>
        </pc:sldLayoutChg>
        <pc:sldLayoutChg chg="del">
          <pc:chgData name="Qian, Yunzhi" userId="0896193e-5944-4d9d-b2e7-1e0b53b7d7ba" providerId="ADAL" clId="{A705F440-CC66-4621-81FB-AE93256976B8}" dt="2022-10-09T03:09:55.623" v="1120" actId="2696"/>
          <pc:sldLayoutMkLst>
            <pc:docMk/>
            <pc:sldMasterMk cId="0" sldId="2147483675"/>
            <pc:sldLayoutMk cId="0" sldId="2147483658"/>
          </pc:sldLayoutMkLst>
        </pc:sldLayoutChg>
        <pc:sldLayoutChg chg="del">
          <pc:chgData name="Qian, Yunzhi" userId="0896193e-5944-4d9d-b2e7-1e0b53b7d7ba" providerId="ADAL" clId="{A705F440-CC66-4621-81FB-AE93256976B8}" dt="2022-10-09T03:11:14.728" v="1128" actId="2696"/>
          <pc:sldLayoutMkLst>
            <pc:docMk/>
            <pc:sldMasterMk cId="0" sldId="2147483675"/>
            <pc:sldLayoutMk cId="0" sldId="2147483662"/>
          </pc:sldLayoutMkLst>
        </pc:sldLayoutChg>
        <pc:sldLayoutChg chg="del">
          <pc:chgData name="Qian, Yunzhi" userId="0896193e-5944-4d9d-b2e7-1e0b53b7d7ba" providerId="ADAL" clId="{A705F440-CC66-4621-81FB-AE93256976B8}" dt="2022-10-09T03:11:25.374" v="1129" actId="2696"/>
          <pc:sldLayoutMkLst>
            <pc:docMk/>
            <pc:sldMasterMk cId="0" sldId="2147483675"/>
            <pc:sldLayoutMk cId="0" sldId="2147483665"/>
          </pc:sldLayoutMkLst>
        </pc:sldLayoutChg>
        <pc:sldLayoutChg chg="del">
          <pc:chgData name="Qian, Yunzhi" userId="0896193e-5944-4d9d-b2e7-1e0b53b7d7ba" providerId="ADAL" clId="{A705F440-CC66-4621-81FB-AE93256976B8}" dt="2022-10-09T03:11:01.956" v="1126" actId="2696"/>
          <pc:sldLayoutMkLst>
            <pc:docMk/>
            <pc:sldMasterMk cId="0" sldId="2147483675"/>
            <pc:sldLayoutMk cId="0" sldId="2147483666"/>
          </pc:sldLayoutMkLst>
        </pc:sldLayoutChg>
        <pc:sldLayoutChg chg="del">
          <pc:chgData name="Qian, Yunzhi" userId="0896193e-5944-4d9d-b2e7-1e0b53b7d7ba" providerId="ADAL" clId="{A705F440-CC66-4621-81FB-AE93256976B8}" dt="2022-10-09T03:09:03.075" v="1116" actId="2696"/>
          <pc:sldLayoutMkLst>
            <pc:docMk/>
            <pc:sldMasterMk cId="0" sldId="2147483675"/>
            <pc:sldLayoutMk cId="0" sldId="2147483667"/>
          </pc:sldLayoutMkLst>
        </pc:sldLayoutChg>
        <pc:sldLayoutChg chg="del">
          <pc:chgData name="Qian, Yunzhi" userId="0896193e-5944-4d9d-b2e7-1e0b53b7d7ba" providerId="ADAL" clId="{A705F440-CC66-4621-81FB-AE93256976B8}" dt="2022-10-09T03:09:16.172" v="1117" actId="2696"/>
          <pc:sldLayoutMkLst>
            <pc:docMk/>
            <pc:sldMasterMk cId="0" sldId="2147483675"/>
            <pc:sldLayoutMk cId="0" sldId="2147483668"/>
          </pc:sldLayoutMkLst>
        </pc:sldLayoutChg>
        <pc:sldLayoutChg chg="del">
          <pc:chgData name="Qian, Yunzhi" userId="0896193e-5944-4d9d-b2e7-1e0b53b7d7ba" providerId="ADAL" clId="{A705F440-CC66-4621-81FB-AE93256976B8}" dt="2022-10-09T03:09:25.287" v="1118" actId="2696"/>
          <pc:sldLayoutMkLst>
            <pc:docMk/>
            <pc:sldMasterMk cId="0" sldId="2147483675"/>
            <pc:sldLayoutMk cId="0" sldId="2147483670"/>
          </pc:sldLayoutMkLst>
        </pc:sldLayoutChg>
        <pc:sldLayoutChg chg="del">
          <pc:chgData name="Qian, Yunzhi" userId="0896193e-5944-4d9d-b2e7-1e0b53b7d7ba" providerId="ADAL" clId="{A705F440-CC66-4621-81FB-AE93256976B8}" dt="2022-10-09T03:17:47.765" v="1167" actId="2696"/>
          <pc:sldLayoutMkLst>
            <pc:docMk/>
            <pc:sldMasterMk cId="0" sldId="2147483675"/>
            <pc:sldLayoutMk cId="0" sldId="2147483671"/>
          </pc:sldLayoutMkLst>
        </pc:sldLayoutChg>
      </pc:sldMasterChg>
      <pc:sldMasterChg chg="del delSldLayout">
        <pc:chgData name="Qian, Yunzhi" userId="0896193e-5944-4d9d-b2e7-1e0b53b7d7ba" providerId="ADAL" clId="{A705F440-CC66-4621-81FB-AE93256976B8}" dt="2022-10-09T03:10:29.242" v="1124" actId="2696"/>
        <pc:sldMasterMkLst>
          <pc:docMk/>
          <pc:sldMasterMk cId="0" sldId="2147483676"/>
        </pc:sldMasterMkLst>
        <pc:sldLayoutChg chg="del">
          <pc:chgData name="Qian, Yunzhi" userId="0896193e-5944-4d9d-b2e7-1e0b53b7d7ba" providerId="ADAL" clId="{A705F440-CC66-4621-81FB-AE93256976B8}" dt="2022-10-09T03:10:29.242" v="1124" actId="2696"/>
          <pc:sldLayoutMkLst>
            <pc:docMk/>
            <pc:sldMasterMk cId="0" sldId="2147483676"/>
            <pc:sldLayoutMk cId="0" sldId="2147483674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A5F03B-CD19-4917-B0B7-779FF8A46698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250839-CFBE-4216-B055-98C94AA6C078}">
      <dgm:prSet phldrT="[Text]"/>
      <dgm:spPr/>
      <dgm:t>
        <a:bodyPr/>
        <a:lstStyle/>
        <a:p>
          <a:r>
            <a:rPr lang="en-US"/>
            <a:t>FHI</a:t>
          </a:r>
        </a:p>
      </dgm:t>
    </dgm:pt>
    <dgm:pt modelId="{CABBAE80-737D-447A-B6AA-ECDE9FD62124}" type="parTrans" cxnId="{34F906AB-DE7B-4AF7-919A-78D371092C18}">
      <dgm:prSet/>
      <dgm:spPr/>
      <dgm:t>
        <a:bodyPr/>
        <a:lstStyle/>
        <a:p>
          <a:endParaRPr lang="en-US"/>
        </a:p>
      </dgm:t>
    </dgm:pt>
    <dgm:pt modelId="{78F33CEC-BEF4-4FC2-B312-9A6C89567CBF}" type="sibTrans" cxnId="{34F906AB-DE7B-4AF7-919A-78D371092C18}">
      <dgm:prSet/>
      <dgm:spPr/>
      <dgm:t>
        <a:bodyPr/>
        <a:lstStyle/>
        <a:p>
          <a:endParaRPr lang="en-US"/>
        </a:p>
      </dgm:t>
    </dgm:pt>
    <dgm:pt modelId="{5285B118-0C43-431A-8C05-3DB668DBF937}">
      <dgm:prSet phldrT="[Text]" custT="1"/>
      <dgm:spPr/>
      <dgm:t>
        <a:bodyPr anchor="b"/>
        <a:lstStyle/>
        <a:p>
          <a:r>
            <a:rPr lang="en-US" sz="2800"/>
            <a:t>Housing Risks</a:t>
          </a:r>
        </a:p>
      </dgm:t>
    </dgm:pt>
    <dgm:pt modelId="{81D884EF-42E2-4674-8E2F-2D3B91CDACB4}" type="parTrans" cxnId="{8ED419AC-BC33-4559-A284-C69F31DF73B8}">
      <dgm:prSet/>
      <dgm:spPr/>
      <dgm:t>
        <a:bodyPr/>
        <a:lstStyle/>
        <a:p>
          <a:endParaRPr lang="en-US"/>
        </a:p>
      </dgm:t>
    </dgm:pt>
    <dgm:pt modelId="{704648EA-88A2-49FB-B426-B476B3A356F7}" type="sibTrans" cxnId="{8ED419AC-BC33-4559-A284-C69F31DF73B8}">
      <dgm:prSet/>
      <dgm:spPr/>
      <dgm:t>
        <a:bodyPr/>
        <a:lstStyle/>
        <a:p>
          <a:endParaRPr lang="en-US"/>
        </a:p>
      </dgm:t>
    </dgm:pt>
    <dgm:pt modelId="{FC33A27E-9B61-45A8-9565-61F4414011FA}">
      <dgm:prSet phldrT="[Text]" custT="1"/>
      <dgm:spPr/>
      <dgm:t>
        <a:bodyPr anchor="b"/>
        <a:lstStyle/>
        <a:p>
          <a:r>
            <a:rPr lang="en-US" sz="2800" b="0" i="0"/>
            <a:t>Socioeconomic</a:t>
          </a:r>
          <a:r>
            <a:rPr lang="en-US" sz="2800"/>
            <a:t> Status Risks</a:t>
          </a:r>
        </a:p>
      </dgm:t>
    </dgm:pt>
    <dgm:pt modelId="{ECB36CB6-7A48-48C3-B046-2B439BF34C25}" type="parTrans" cxnId="{450C6E67-4527-467F-917A-ECFC940DF5A2}">
      <dgm:prSet/>
      <dgm:spPr/>
      <dgm:t>
        <a:bodyPr/>
        <a:lstStyle/>
        <a:p>
          <a:endParaRPr lang="en-US"/>
        </a:p>
      </dgm:t>
    </dgm:pt>
    <dgm:pt modelId="{BCDF2F05-E880-4609-B9C1-D2E0F076B223}" type="sibTrans" cxnId="{450C6E67-4527-467F-917A-ECFC940DF5A2}">
      <dgm:prSet/>
      <dgm:spPr/>
      <dgm:t>
        <a:bodyPr/>
        <a:lstStyle/>
        <a:p>
          <a:endParaRPr lang="en-US"/>
        </a:p>
      </dgm:t>
    </dgm:pt>
    <dgm:pt modelId="{E38ECF5E-D08E-4574-97CD-EE1BAF1D5CAC}">
      <dgm:prSet phldrT="[Text]" custT="1"/>
      <dgm:spPr/>
      <dgm:t>
        <a:bodyPr anchor="t"/>
        <a:lstStyle/>
        <a:p>
          <a:r>
            <a:rPr lang="en-US" sz="2800"/>
            <a:t>Exposure Risks</a:t>
          </a:r>
        </a:p>
      </dgm:t>
    </dgm:pt>
    <dgm:pt modelId="{1E08A2F6-F2A8-4008-8F67-82FCEB822BDC}" type="parTrans" cxnId="{893588E9-B722-4E46-A7E4-430C86E1909F}">
      <dgm:prSet/>
      <dgm:spPr/>
      <dgm:t>
        <a:bodyPr/>
        <a:lstStyle/>
        <a:p>
          <a:endParaRPr lang="en-US"/>
        </a:p>
      </dgm:t>
    </dgm:pt>
    <dgm:pt modelId="{6FBC29F7-1C32-4807-B990-2B64C8B015B3}" type="sibTrans" cxnId="{893588E9-B722-4E46-A7E4-430C86E1909F}">
      <dgm:prSet/>
      <dgm:spPr/>
      <dgm:t>
        <a:bodyPr/>
        <a:lstStyle/>
        <a:p>
          <a:endParaRPr lang="en-US"/>
        </a:p>
      </dgm:t>
    </dgm:pt>
    <dgm:pt modelId="{D7141D04-C112-4188-A1DC-465ECA2789B8}">
      <dgm:prSet phldrT="[Text]" custT="1"/>
      <dgm:spPr/>
      <dgm:t>
        <a:bodyPr anchor="t"/>
        <a:lstStyle/>
        <a:p>
          <a:pPr algn="ctr"/>
          <a:r>
            <a:rPr lang="en-US" sz="2800"/>
            <a:t>Health Risks</a:t>
          </a:r>
        </a:p>
      </dgm:t>
    </dgm:pt>
    <dgm:pt modelId="{98C36CE5-8675-4970-BA54-0EA7CF0BBD51}" type="parTrans" cxnId="{BAAFF6C3-8F42-4126-B111-FF888FCAC76D}">
      <dgm:prSet/>
      <dgm:spPr/>
      <dgm:t>
        <a:bodyPr/>
        <a:lstStyle/>
        <a:p>
          <a:endParaRPr lang="en-US"/>
        </a:p>
      </dgm:t>
    </dgm:pt>
    <dgm:pt modelId="{75390623-39D7-43B8-AD08-B616D93106A1}" type="sibTrans" cxnId="{BAAFF6C3-8F42-4126-B111-FF888FCAC76D}">
      <dgm:prSet/>
      <dgm:spPr/>
      <dgm:t>
        <a:bodyPr/>
        <a:lstStyle/>
        <a:p>
          <a:endParaRPr lang="en-US"/>
        </a:p>
      </dgm:t>
    </dgm:pt>
    <dgm:pt modelId="{F7F97479-A59F-431B-B29C-DF1475C2288E}" type="pres">
      <dgm:prSet presAssocID="{A7A5F03B-CD19-4917-B0B7-779FF8A46698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B9741BB-93C0-4C4E-9E24-BC3EA3B7B33F}" type="pres">
      <dgm:prSet presAssocID="{A7A5F03B-CD19-4917-B0B7-779FF8A46698}" presName="matrix" presStyleCnt="0"/>
      <dgm:spPr/>
    </dgm:pt>
    <dgm:pt modelId="{EDE85ABE-18AF-41D9-84AA-81CDA38C4669}" type="pres">
      <dgm:prSet presAssocID="{A7A5F03B-CD19-4917-B0B7-779FF8A46698}" presName="tile1" presStyleLbl="node1" presStyleIdx="0" presStyleCnt="4"/>
      <dgm:spPr/>
    </dgm:pt>
    <dgm:pt modelId="{F9445D81-E531-4B51-A495-2E9FBF4FA7C2}" type="pres">
      <dgm:prSet presAssocID="{A7A5F03B-CD19-4917-B0B7-779FF8A46698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E795A29-90E8-4149-95EE-9052A74DE468}" type="pres">
      <dgm:prSet presAssocID="{A7A5F03B-CD19-4917-B0B7-779FF8A46698}" presName="tile2" presStyleLbl="node1" presStyleIdx="1" presStyleCnt="4"/>
      <dgm:spPr/>
    </dgm:pt>
    <dgm:pt modelId="{297D5415-0844-4869-9C5A-8B8EE2E6AAE4}" type="pres">
      <dgm:prSet presAssocID="{A7A5F03B-CD19-4917-B0B7-779FF8A46698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AFDA472E-7DD6-4239-8E29-4B2E2476418D}" type="pres">
      <dgm:prSet presAssocID="{A7A5F03B-CD19-4917-B0B7-779FF8A46698}" presName="tile3" presStyleLbl="node1" presStyleIdx="2" presStyleCnt="4"/>
      <dgm:spPr/>
    </dgm:pt>
    <dgm:pt modelId="{6C347FED-B424-42E5-BA80-36A984385725}" type="pres">
      <dgm:prSet presAssocID="{A7A5F03B-CD19-4917-B0B7-779FF8A46698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877EE17-3590-4F85-B238-7CB7D092733C}" type="pres">
      <dgm:prSet presAssocID="{A7A5F03B-CD19-4917-B0B7-779FF8A46698}" presName="tile4" presStyleLbl="node1" presStyleIdx="3" presStyleCnt="4" custScaleY="102807"/>
      <dgm:spPr/>
    </dgm:pt>
    <dgm:pt modelId="{64C86AA6-1839-4916-A799-A6E574378E8B}" type="pres">
      <dgm:prSet presAssocID="{A7A5F03B-CD19-4917-B0B7-779FF8A46698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EB4447E0-6F91-42BE-9DCE-B7A54049F7D4}" type="pres">
      <dgm:prSet presAssocID="{A7A5F03B-CD19-4917-B0B7-779FF8A46698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A2B3100C-7CD3-47F7-B94A-038409450BF7}" type="presOf" srcId="{FC33A27E-9B61-45A8-9565-61F4414011FA}" destId="{0E795A29-90E8-4149-95EE-9052A74DE468}" srcOrd="0" destOrd="0" presId="urn:microsoft.com/office/officeart/2005/8/layout/matrix1"/>
    <dgm:cxn modelId="{2DD1010D-7256-43A6-B948-552E3462D23E}" type="presOf" srcId="{5285B118-0C43-431A-8C05-3DB668DBF937}" destId="{EDE85ABE-18AF-41D9-84AA-81CDA38C4669}" srcOrd="0" destOrd="0" presId="urn:microsoft.com/office/officeart/2005/8/layout/matrix1"/>
    <dgm:cxn modelId="{C8D0CD0F-B203-4914-AD79-9ED5962DFF95}" type="presOf" srcId="{FC33A27E-9B61-45A8-9565-61F4414011FA}" destId="{297D5415-0844-4869-9C5A-8B8EE2E6AAE4}" srcOrd="1" destOrd="0" presId="urn:microsoft.com/office/officeart/2005/8/layout/matrix1"/>
    <dgm:cxn modelId="{9F242B2E-33A7-4218-9AEF-2DD1B5CB603B}" type="presOf" srcId="{D7141D04-C112-4188-A1DC-465ECA2789B8}" destId="{E877EE17-3590-4F85-B238-7CB7D092733C}" srcOrd="0" destOrd="0" presId="urn:microsoft.com/office/officeart/2005/8/layout/matrix1"/>
    <dgm:cxn modelId="{47F03832-7633-4891-92F9-D931AB1A3DE3}" type="presOf" srcId="{D7141D04-C112-4188-A1DC-465ECA2789B8}" destId="{64C86AA6-1839-4916-A799-A6E574378E8B}" srcOrd="1" destOrd="0" presId="urn:microsoft.com/office/officeart/2005/8/layout/matrix1"/>
    <dgm:cxn modelId="{450C6E67-4527-467F-917A-ECFC940DF5A2}" srcId="{F1250839-CFBE-4216-B055-98C94AA6C078}" destId="{FC33A27E-9B61-45A8-9565-61F4414011FA}" srcOrd="1" destOrd="0" parTransId="{ECB36CB6-7A48-48C3-B046-2B439BF34C25}" sibTransId="{BCDF2F05-E880-4609-B9C1-D2E0F076B223}"/>
    <dgm:cxn modelId="{039D7D47-607E-4C44-9E6A-1E7BC40F2A9C}" type="presOf" srcId="{E38ECF5E-D08E-4574-97CD-EE1BAF1D5CAC}" destId="{AFDA472E-7DD6-4239-8E29-4B2E2476418D}" srcOrd="0" destOrd="0" presId="urn:microsoft.com/office/officeart/2005/8/layout/matrix1"/>
    <dgm:cxn modelId="{E15EE972-D880-4F77-94AF-605CD23330FC}" type="presOf" srcId="{5285B118-0C43-431A-8C05-3DB668DBF937}" destId="{F9445D81-E531-4B51-A495-2E9FBF4FA7C2}" srcOrd="1" destOrd="0" presId="urn:microsoft.com/office/officeart/2005/8/layout/matrix1"/>
    <dgm:cxn modelId="{34F906AB-DE7B-4AF7-919A-78D371092C18}" srcId="{A7A5F03B-CD19-4917-B0B7-779FF8A46698}" destId="{F1250839-CFBE-4216-B055-98C94AA6C078}" srcOrd="0" destOrd="0" parTransId="{CABBAE80-737D-447A-B6AA-ECDE9FD62124}" sibTransId="{78F33CEC-BEF4-4FC2-B312-9A6C89567CBF}"/>
    <dgm:cxn modelId="{8ED419AC-BC33-4559-A284-C69F31DF73B8}" srcId="{F1250839-CFBE-4216-B055-98C94AA6C078}" destId="{5285B118-0C43-431A-8C05-3DB668DBF937}" srcOrd="0" destOrd="0" parTransId="{81D884EF-42E2-4674-8E2F-2D3B91CDACB4}" sibTransId="{704648EA-88A2-49FB-B426-B476B3A356F7}"/>
    <dgm:cxn modelId="{BAAFF6C3-8F42-4126-B111-FF888FCAC76D}" srcId="{F1250839-CFBE-4216-B055-98C94AA6C078}" destId="{D7141D04-C112-4188-A1DC-465ECA2789B8}" srcOrd="3" destOrd="0" parTransId="{98C36CE5-8675-4970-BA54-0EA7CF0BBD51}" sibTransId="{75390623-39D7-43B8-AD08-B616D93106A1}"/>
    <dgm:cxn modelId="{100F96DB-D56F-4D2C-897E-FF98F4D3CF84}" type="presOf" srcId="{A7A5F03B-CD19-4917-B0B7-779FF8A46698}" destId="{F7F97479-A59F-431B-B29C-DF1475C2288E}" srcOrd="0" destOrd="0" presId="urn:microsoft.com/office/officeart/2005/8/layout/matrix1"/>
    <dgm:cxn modelId="{1311C7E2-82CB-4EC9-A3D5-12AB305190F0}" type="presOf" srcId="{F1250839-CFBE-4216-B055-98C94AA6C078}" destId="{EB4447E0-6F91-42BE-9DCE-B7A54049F7D4}" srcOrd="0" destOrd="0" presId="urn:microsoft.com/office/officeart/2005/8/layout/matrix1"/>
    <dgm:cxn modelId="{893588E9-B722-4E46-A7E4-430C86E1909F}" srcId="{F1250839-CFBE-4216-B055-98C94AA6C078}" destId="{E38ECF5E-D08E-4574-97CD-EE1BAF1D5CAC}" srcOrd="2" destOrd="0" parTransId="{1E08A2F6-F2A8-4008-8F67-82FCEB822BDC}" sibTransId="{6FBC29F7-1C32-4807-B990-2B64C8B015B3}"/>
    <dgm:cxn modelId="{FE2B31F1-3606-40C4-8976-8C0C23341287}" type="presOf" srcId="{E38ECF5E-D08E-4574-97CD-EE1BAF1D5CAC}" destId="{6C347FED-B424-42E5-BA80-36A984385725}" srcOrd="1" destOrd="0" presId="urn:microsoft.com/office/officeart/2005/8/layout/matrix1"/>
    <dgm:cxn modelId="{20A36AE6-DB22-484C-8594-46F7D0AB40DC}" type="presParOf" srcId="{F7F97479-A59F-431B-B29C-DF1475C2288E}" destId="{1B9741BB-93C0-4C4E-9E24-BC3EA3B7B33F}" srcOrd="0" destOrd="0" presId="urn:microsoft.com/office/officeart/2005/8/layout/matrix1"/>
    <dgm:cxn modelId="{0A9757DE-750B-4206-B382-055AA219355F}" type="presParOf" srcId="{1B9741BB-93C0-4C4E-9E24-BC3EA3B7B33F}" destId="{EDE85ABE-18AF-41D9-84AA-81CDA38C4669}" srcOrd="0" destOrd="0" presId="urn:microsoft.com/office/officeart/2005/8/layout/matrix1"/>
    <dgm:cxn modelId="{39054B25-7CB3-4DAF-9D90-3460FF135F8A}" type="presParOf" srcId="{1B9741BB-93C0-4C4E-9E24-BC3EA3B7B33F}" destId="{F9445D81-E531-4B51-A495-2E9FBF4FA7C2}" srcOrd="1" destOrd="0" presId="urn:microsoft.com/office/officeart/2005/8/layout/matrix1"/>
    <dgm:cxn modelId="{C58B0864-2743-46BE-A64F-769565F32560}" type="presParOf" srcId="{1B9741BB-93C0-4C4E-9E24-BC3EA3B7B33F}" destId="{0E795A29-90E8-4149-95EE-9052A74DE468}" srcOrd="2" destOrd="0" presId="urn:microsoft.com/office/officeart/2005/8/layout/matrix1"/>
    <dgm:cxn modelId="{5EFD14D6-555B-4473-B1E4-2443A18A5619}" type="presParOf" srcId="{1B9741BB-93C0-4C4E-9E24-BC3EA3B7B33F}" destId="{297D5415-0844-4869-9C5A-8B8EE2E6AAE4}" srcOrd="3" destOrd="0" presId="urn:microsoft.com/office/officeart/2005/8/layout/matrix1"/>
    <dgm:cxn modelId="{BF310DAE-DFF0-496E-9A67-08776D59448B}" type="presParOf" srcId="{1B9741BB-93C0-4C4E-9E24-BC3EA3B7B33F}" destId="{AFDA472E-7DD6-4239-8E29-4B2E2476418D}" srcOrd="4" destOrd="0" presId="urn:microsoft.com/office/officeart/2005/8/layout/matrix1"/>
    <dgm:cxn modelId="{19C4E31E-475E-4030-8C5F-FB56E89D4EED}" type="presParOf" srcId="{1B9741BB-93C0-4C4E-9E24-BC3EA3B7B33F}" destId="{6C347FED-B424-42E5-BA80-36A984385725}" srcOrd="5" destOrd="0" presId="urn:microsoft.com/office/officeart/2005/8/layout/matrix1"/>
    <dgm:cxn modelId="{2E7CACBC-94CA-486E-A520-E061CE86C720}" type="presParOf" srcId="{1B9741BB-93C0-4C4E-9E24-BC3EA3B7B33F}" destId="{E877EE17-3590-4F85-B238-7CB7D092733C}" srcOrd="6" destOrd="0" presId="urn:microsoft.com/office/officeart/2005/8/layout/matrix1"/>
    <dgm:cxn modelId="{9F1DAE67-5771-4BD6-8364-339AB0D0B4F4}" type="presParOf" srcId="{1B9741BB-93C0-4C4E-9E24-BC3EA3B7B33F}" destId="{64C86AA6-1839-4916-A799-A6E574378E8B}" srcOrd="7" destOrd="0" presId="urn:microsoft.com/office/officeart/2005/8/layout/matrix1"/>
    <dgm:cxn modelId="{7223758E-E19E-47D5-ACC8-95077285E2A4}" type="presParOf" srcId="{F7F97479-A59F-431B-B29C-DF1475C2288E}" destId="{EB4447E0-6F91-42BE-9DCE-B7A54049F7D4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E85ABE-18AF-41D9-84AA-81CDA38C4669}">
      <dsp:nvSpPr>
        <dsp:cNvPr id="0" name=""/>
        <dsp:cNvSpPr/>
      </dsp:nvSpPr>
      <dsp:spPr>
        <a:xfrm rot="16200000">
          <a:off x="641667" y="-654051"/>
          <a:ext cx="1764665" cy="3048000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Housing Risks</a:t>
          </a:r>
        </a:p>
      </dsp:txBody>
      <dsp:txXfrm rot="5400000">
        <a:off x="-1" y="-12383"/>
        <a:ext cx="3048000" cy="1323498"/>
      </dsp:txXfrm>
    </dsp:sp>
    <dsp:sp modelId="{0E795A29-90E8-4149-95EE-9052A74DE468}">
      <dsp:nvSpPr>
        <dsp:cNvPr id="0" name=""/>
        <dsp:cNvSpPr/>
      </dsp:nvSpPr>
      <dsp:spPr>
        <a:xfrm>
          <a:off x="3048000" y="-12383"/>
          <a:ext cx="3048000" cy="176466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/>
            <a:t>Socioeconomic</a:t>
          </a:r>
          <a:r>
            <a:rPr lang="en-US" sz="2800" kern="1200"/>
            <a:t> Status Risks</a:t>
          </a:r>
        </a:p>
      </dsp:txBody>
      <dsp:txXfrm>
        <a:off x="3048000" y="-12383"/>
        <a:ext cx="3048000" cy="1323498"/>
      </dsp:txXfrm>
    </dsp:sp>
    <dsp:sp modelId="{AFDA472E-7DD6-4239-8E29-4B2E2476418D}">
      <dsp:nvSpPr>
        <dsp:cNvPr id="0" name=""/>
        <dsp:cNvSpPr/>
      </dsp:nvSpPr>
      <dsp:spPr>
        <a:xfrm rot="10800000">
          <a:off x="0" y="1752281"/>
          <a:ext cx="3048000" cy="176466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Exposure Risks</a:t>
          </a:r>
        </a:p>
      </dsp:txBody>
      <dsp:txXfrm rot="10800000">
        <a:off x="0" y="2193447"/>
        <a:ext cx="3048000" cy="1323498"/>
      </dsp:txXfrm>
    </dsp:sp>
    <dsp:sp modelId="{E877EE17-3590-4F85-B238-7CB7D092733C}">
      <dsp:nvSpPr>
        <dsp:cNvPr id="0" name=""/>
        <dsp:cNvSpPr/>
      </dsp:nvSpPr>
      <dsp:spPr>
        <a:xfrm rot="5400000">
          <a:off x="3664900" y="1110613"/>
          <a:ext cx="1814199" cy="3048000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Health Risks</a:t>
          </a:r>
        </a:p>
      </dsp:txBody>
      <dsp:txXfrm rot="-5400000">
        <a:off x="3048000" y="2181063"/>
        <a:ext cx="3048000" cy="1360649"/>
      </dsp:txXfrm>
    </dsp:sp>
    <dsp:sp modelId="{EB4447E0-6F91-42BE-9DCE-B7A54049F7D4}">
      <dsp:nvSpPr>
        <dsp:cNvPr id="0" name=""/>
        <dsp:cNvSpPr/>
      </dsp:nvSpPr>
      <dsp:spPr>
        <a:xfrm>
          <a:off x="2133600" y="1323498"/>
          <a:ext cx="1828800" cy="882332"/>
        </a:xfrm>
        <a:prstGeom prst="round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FHI</a:t>
          </a:r>
        </a:p>
      </dsp:txBody>
      <dsp:txXfrm>
        <a:off x="2176672" y="1366570"/>
        <a:ext cx="1742656" cy="7961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b347e33ac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b347e33ac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b347e33ac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b347e33ac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-US">
                <a:cs typeface="Calibri"/>
              </a:rPr>
              <a:t>There are 4 general categories of indicators used in the flood vulnerability assessment:</a:t>
            </a:r>
          </a:p>
          <a:p>
            <a:pPr marL="171450" indent="-171450">
              <a:buFont typeface="Arial"/>
              <a:buChar char="•"/>
            </a:pPr>
            <a:r>
              <a:rPr lang="en-US">
                <a:cs typeface="Calibri"/>
              </a:rPr>
              <a:t>Housing quality risks (such as </a:t>
            </a:r>
            <a:r>
              <a:rPr lang="en-US"/>
              <a:t>Housing Quality, homeless and live alone) 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socioeconomic status risks (such as education and poverty, that may impact a person’s ability to prepare for or recover from hazard events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Natural risks (such as elevation, precipitation and sea level rise that identify areas most likely to experience flood inundation)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Health risks (such as diabetes, asthma, disability and mental health; that may be especially impacted by a hazard events)</a:t>
            </a:r>
            <a:endParaRPr lang="en-US">
              <a:cs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-US">
                <a:cs typeface="Calibri"/>
              </a:rPr>
              <a:t>There are 4 general categories of indicators used in the flood vulnerability assessment:</a:t>
            </a:r>
          </a:p>
          <a:p>
            <a:pPr marL="171450" indent="-171450">
              <a:buFont typeface="Arial"/>
              <a:buChar char="•"/>
            </a:pPr>
            <a:r>
              <a:rPr lang="en-US">
                <a:cs typeface="Calibri"/>
              </a:rPr>
              <a:t>Housing quality (such as </a:t>
            </a:r>
            <a:r>
              <a:rPr lang="en-US"/>
              <a:t>Housing Quality, homeless and live alone) 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socioeconomic and demographic indicators (such as education and poverty, that may impact a person’s ability to prepare for or recover from hazard events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exposure indicators(such as elevation, precipitation and sea level rise that identify areas most likely to experience flood inundation)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pre-existing health conditions (such as diabetes, asthma, disability and mental health; that may be especially impacted by a hazard events)</a:t>
            </a:r>
            <a:endParaRPr lang="en-US">
              <a:cs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6379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-US">
                <a:cs typeface="Calibri"/>
              </a:rPr>
              <a:t>There are 4 general categories of indicators used in the flood vulnerability assessment:</a:t>
            </a:r>
          </a:p>
          <a:p>
            <a:pPr marL="171450" indent="-171450">
              <a:buFont typeface="Arial"/>
              <a:buChar char="•"/>
            </a:pPr>
            <a:r>
              <a:rPr lang="en-US">
                <a:cs typeface="Calibri"/>
              </a:rPr>
              <a:t>Housing quality (such as </a:t>
            </a:r>
            <a:r>
              <a:rPr lang="en-US"/>
              <a:t>Housing Quality, homeless and live alone) 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socioeconomic and demographic indicators (such as education and poverty, that may impact a person’s ability to prepare for or recover from hazard events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exposure indicators(such as elevation, precipitation and sea level rise that identify areas most likely to experience flood inundation)</a:t>
            </a:r>
            <a:endParaRPr lang="en-US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/>
              <a:t>pre-existing health conditions (such as diabetes, asthma, disability and mental health; that may be especially impacted by a hazard events)</a:t>
            </a:r>
            <a:endParaRPr lang="en-US">
              <a:cs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189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ab8d1ca927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ab8d1ca927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b347e33ac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b347e33ac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428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ab8d1ca927_3_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ab8d1ca927_3_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47575" y="3466725"/>
            <a:ext cx="404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1867025" y="1013175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-229260" y="3396805"/>
            <a:ext cx="3675485" cy="189381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236345" y="4475012"/>
            <a:ext cx="2114446" cy="9970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400000">
            <a:off x="6110254" y="2527892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744675" y="-169359"/>
            <a:ext cx="3627772" cy="1869298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7292455" y="-348495"/>
            <a:ext cx="2087045" cy="98416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540000" y="1028700"/>
            <a:ext cx="80640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 flipH="1">
            <a:off x="-129749" y="-116300"/>
            <a:ext cx="2684034" cy="1738163"/>
            <a:chOff x="6654501" y="-116300"/>
            <a:chExt cx="2684034" cy="1738163"/>
          </a:xfrm>
        </p:grpSpPr>
        <p:sp>
          <p:nvSpPr>
            <p:cNvPr id="48" name="Google Shape;48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4"/>
          <p:cNvGrpSpPr/>
          <p:nvPr/>
        </p:nvGrpSpPr>
        <p:grpSpPr>
          <a:xfrm>
            <a:off x="6806901" y="-116300"/>
            <a:ext cx="2684034" cy="1738163"/>
            <a:chOff x="6654501" y="-116300"/>
            <a:chExt cx="2684034" cy="1738163"/>
          </a:xfrm>
        </p:grpSpPr>
        <p:sp>
          <p:nvSpPr>
            <p:cNvPr id="55" name="Google Shape;55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subTitle" idx="1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2"/>
          </p:nvPr>
        </p:nvSpPr>
        <p:spPr>
          <a:xfrm>
            <a:off x="50694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3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4"/>
          </p:nvPr>
        </p:nvSpPr>
        <p:spPr>
          <a:xfrm>
            <a:off x="11898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5"/>
          <p:cNvSpPr/>
          <p:nvPr/>
        </p:nvSpPr>
        <p:spPr>
          <a:xfrm rot="10376871">
            <a:off x="-495921" y="-203555"/>
            <a:ext cx="4143688" cy="141169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/>
          <p:cNvSpPr/>
          <p:nvPr/>
        </p:nvSpPr>
        <p:spPr>
          <a:xfrm>
            <a:off x="3812651" y="34897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593226" y="8386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418776" y="6334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2981851" y="2502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 flipH="1">
            <a:off x="-201027" y="-164602"/>
            <a:ext cx="3007352" cy="1244123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 rot="10800000">
            <a:off x="-259611" y="-297078"/>
            <a:ext cx="2457436" cy="93050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/>
          <p:nvPr/>
        </p:nvSpPr>
        <p:spPr>
          <a:xfrm rot="-448972">
            <a:off x="5418223" y="3906226"/>
            <a:ext cx="4114989" cy="1394558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5"/>
          <p:cNvSpPr/>
          <p:nvPr/>
        </p:nvSpPr>
        <p:spPr>
          <a:xfrm rot="10800000">
            <a:off x="4710711" y="472444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"/>
          <p:cNvSpPr/>
          <p:nvPr/>
        </p:nvSpPr>
        <p:spPr>
          <a:xfrm rot="10800000">
            <a:off x="8391336" y="416847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/>
          <p:nvPr/>
        </p:nvSpPr>
        <p:spPr>
          <a:xfrm rot="10800000">
            <a:off x="5390761" y="416847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5"/>
          <p:cNvSpPr/>
          <p:nvPr/>
        </p:nvSpPr>
        <p:spPr>
          <a:xfrm rot="10800000">
            <a:off x="6002711" y="475684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5"/>
          <p:cNvSpPr/>
          <p:nvPr/>
        </p:nvSpPr>
        <p:spPr>
          <a:xfrm rot="10800000" flipH="1">
            <a:off x="6276637" y="4026301"/>
            <a:ext cx="3007352" cy="1244123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"/>
          <p:cNvSpPr/>
          <p:nvPr/>
        </p:nvSpPr>
        <p:spPr>
          <a:xfrm>
            <a:off x="6885137" y="4472397"/>
            <a:ext cx="2457436" cy="93050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"/>
          <p:cNvSpPr txBox="1">
            <a:spLocks noGrp="1"/>
          </p:cNvSpPr>
          <p:nvPr>
            <p:ph type="title" hasCustomPrompt="1"/>
          </p:nvPr>
        </p:nvSpPr>
        <p:spPr>
          <a:xfrm>
            <a:off x="1217350" y="1604400"/>
            <a:ext cx="6709200" cy="14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1" name="Google Shape;151;p11"/>
          <p:cNvSpPr txBox="1">
            <a:spLocks noGrp="1"/>
          </p:cNvSpPr>
          <p:nvPr>
            <p:ph type="body" idx="1"/>
          </p:nvPr>
        </p:nvSpPr>
        <p:spPr>
          <a:xfrm>
            <a:off x="1668825" y="3087600"/>
            <a:ext cx="58062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11"/>
          <p:cNvSpPr/>
          <p:nvPr/>
        </p:nvSpPr>
        <p:spPr>
          <a:xfrm rot="10800000" flipH="1">
            <a:off x="2527149" y="4367365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1"/>
          <p:cNvSpPr/>
          <p:nvPr/>
        </p:nvSpPr>
        <p:spPr>
          <a:xfrm>
            <a:off x="6198946" y="4555768"/>
            <a:ext cx="308665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1"/>
          <p:cNvSpPr/>
          <p:nvPr/>
        </p:nvSpPr>
        <p:spPr>
          <a:xfrm rot="-7520738" flipH="1">
            <a:off x="7812289" y="3760467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1"/>
          <p:cNvSpPr/>
          <p:nvPr/>
        </p:nvSpPr>
        <p:spPr>
          <a:xfrm flipH="1">
            <a:off x="5018091" y="47256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1"/>
          <p:cNvSpPr/>
          <p:nvPr/>
        </p:nvSpPr>
        <p:spPr>
          <a:xfrm flipH="1">
            <a:off x="7887341" y="4554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1"/>
          <p:cNvSpPr/>
          <p:nvPr/>
        </p:nvSpPr>
        <p:spPr>
          <a:xfrm flipH="1">
            <a:off x="8652966" y="36287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1"/>
          <p:cNvSpPr/>
          <p:nvPr/>
        </p:nvSpPr>
        <p:spPr>
          <a:xfrm flipH="1">
            <a:off x="7477516" y="43673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1"/>
          <p:cNvSpPr/>
          <p:nvPr/>
        </p:nvSpPr>
        <p:spPr>
          <a:xfrm flipH="1">
            <a:off x="-426404" y="-84700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1"/>
          <p:cNvSpPr/>
          <p:nvPr/>
        </p:nvSpPr>
        <p:spPr>
          <a:xfrm rot="10800000">
            <a:off x="-294784" y="-365201"/>
            <a:ext cx="308665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"/>
          <p:cNvSpPr/>
          <p:nvPr/>
        </p:nvSpPr>
        <p:spPr>
          <a:xfrm rot="3279262" flipH="1">
            <a:off x="-226292" y="-691608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1"/>
          <p:cNvSpPr/>
          <p:nvPr/>
        </p:nvSpPr>
        <p:spPr>
          <a:xfrm flipH="1">
            <a:off x="88566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1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1"/>
          <p:cNvSpPr/>
          <p:nvPr/>
        </p:nvSpPr>
        <p:spPr>
          <a:xfrm flipH="1">
            <a:off x="82941" y="14352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tents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2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4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6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7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8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9" hasCustomPrompt="1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 hasCustomPrompt="1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4" hasCustomPrompt="1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 hasCustomPrompt="1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/>
          <p:nvPr/>
        </p:nvSpPr>
        <p:spPr>
          <a:xfrm rot="-5267561">
            <a:off x="-2166865" y="2462282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/>
          <p:cNvSpPr/>
          <p:nvPr/>
        </p:nvSpPr>
        <p:spPr>
          <a:xfrm rot="-5400000">
            <a:off x="-954332" y="1253578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/>
          <p:cNvSpPr/>
          <p:nvPr/>
        </p:nvSpPr>
        <p:spPr>
          <a:xfrm rot="5400000">
            <a:off x="-672825" y="41929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3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3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/>
          <p:nvPr/>
        </p:nvSpPr>
        <p:spPr>
          <a:xfrm rot="5532439">
            <a:off x="6598811" y="189753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3"/>
          <p:cNvSpPr/>
          <p:nvPr/>
        </p:nvSpPr>
        <p:spPr>
          <a:xfrm rot="5400000">
            <a:off x="7811366" y="2920743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3"/>
          <p:cNvSpPr/>
          <p:nvPr/>
        </p:nvSpPr>
        <p:spPr>
          <a:xfrm rot="-5400000">
            <a:off x="7826590" y="3732336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3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3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3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5" name="Google Shape;215;p15"/>
          <p:cNvSpPr txBox="1">
            <a:spLocks noGrp="1"/>
          </p:cNvSpPr>
          <p:nvPr>
            <p:ph type="title" idx="2" hasCustomPrompt="1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6" name="Google Shape;216;p15"/>
          <p:cNvSpPr txBox="1">
            <a:spLocks noGrp="1"/>
          </p:cNvSpPr>
          <p:nvPr>
            <p:ph type="subTitle" idx="1"/>
          </p:nvPr>
        </p:nvSpPr>
        <p:spPr>
          <a:xfrm>
            <a:off x="1099425" y="2130913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5"/>
          <p:cNvSpPr txBox="1">
            <a:spLocks noGrp="1"/>
          </p:cNvSpPr>
          <p:nvPr>
            <p:ph type="title" idx="3" hasCustomPrompt="1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8" name="Google Shape;218;p15"/>
          <p:cNvSpPr txBox="1">
            <a:spLocks noGrp="1"/>
          </p:cNvSpPr>
          <p:nvPr>
            <p:ph type="subTitle" idx="4"/>
          </p:nvPr>
        </p:nvSpPr>
        <p:spPr>
          <a:xfrm>
            <a:off x="5273425" y="2130925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5"/>
          <p:cNvSpPr txBox="1">
            <a:spLocks noGrp="1"/>
          </p:cNvSpPr>
          <p:nvPr>
            <p:ph type="title" idx="5" hasCustomPrompt="1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5"/>
          <p:cNvSpPr txBox="1">
            <a:spLocks noGrp="1"/>
          </p:cNvSpPr>
          <p:nvPr>
            <p:ph type="subTitle" idx="6"/>
          </p:nvPr>
        </p:nvSpPr>
        <p:spPr>
          <a:xfrm>
            <a:off x="3186425" y="3740725"/>
            <a:ext cx="277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5"/>
          <p:cNvSpPr/>
          <p:nvPr/>
        </p:nvSpPr>
        <p:spPr>
          <a:xfrm rot="10800000" flipH="1">
            <a:off x="6626826" y="3797502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5"/>
          <p:cNvSpPr/>
          <p:nvPr/>
        </p:nvSpPr>
        <p:spPr>
          <a:xfrm rot="10800000" flipH="1">
            <a:off x="6287025" y="4590289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5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5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5"/>
          <p:cNvSpPr/>
          <p:nvPr/>
        </p:nvSpPr>
        <p:spPr>
          <a:xfrm flipH="1">
            <a:off x="7496815" y="4087142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5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5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5"/>
          <p:cNvSpPr/>
          <p:nvPr/>
        </p:nvSpPr>
        <p:spPr>
          <a:xfrm flipH="1">
            <a:off x="-249101" y="82083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5"/>
          <p:cNvSpPr/>
          <p:nvPr/>
        </p:nvSpPr>
        <p:spPr>
          <a:xfrm flipH="1">
            <a:off x="40728" y="-264262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5"/>
          <p:cNvSpPr/>
          <p:nvPr/>
        </p:nvSpPr>
        <p:spPr>
          <a:xfrm rot="10800000" flipH="1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5"/>
          <p:cNvSpPr/>
          <p:nvPr/>
        </p:nvSpPr>
        <p:spPr>
          <a:xfrm rot="10800000" flipH="1">
            <a:off x="-299025" y="-63514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5"/>
          <p:cNvSpPr/>
          <p:nvPr/>
        </p:nvSpPr>
        <p:spPr>
          <a:xfrm rot="10800000" flipH="1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5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5"/>
          <p:cNvSpPr/>
          <p:nvPr/>
        </p:nvSpPr>
        <p:spPr>
          <a:xfrm rot="10800000" flipH="1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9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3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75" name="Google Shape;375;p23"/>
          <p:cNvSpPr txBox="1">
            <a:spLocks noGrp="1"/>
          </p:cNvSpPr>
          <p:nvPr>
            <p:ph type="subTitle" idx="1"/>
          </p:nvPr>
        </p:nvSpPr>
        <p:spPr>
          <a:xfrm>
            <a:off x="3328957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76" name="Google Shape;376;p23"/>
          <p:cNvSpPr txBox="1">
            <a:spLocks noGrp="1"/>
          </p:cNvSpPr>
          <p:nvPr>
            <p:ph type="subTitle" idx="2"/>
          </p:nvPr>
        </p:nvSpPr>
        <p:spPr>
          <a:xfrm>
            <a:off x="3482707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3"/>
          <p:cNvSpPr txBox="1">
            <a:spLocks noGrp="1"/>
          </p:cNvSpPr>
          <p:nvPr>
            <p:ph type="subTitle" idx="3"/>
          </p:nvPr>
        </p:nvSpPr>
        <p:spPr>
          <a:xfrm>
            <a:off x="791813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78" name="Google Shape;378;p23"/>
          <p:cNvSpPr txBox="1">
            <a:spLocks noGrp="1"/>
          </p:cNvSpPr>
          <p:nvPr>
            <p:ph type="subTitle" idx="4"/>
          </p:nvPr>
        </p:nvSpPr>
        <p:spPr>
          <a:xfrm>
            <a:off x="945563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3"/>
          <p:cNvSpPr txBox="1">
            <a:spLocks noGrp="1"/>
          </p:cNvSpPr>
          <p:nvPr>
            <p:ph type="subTitle" idx="5"/>
          </p:nvPr>
        </p:nvSpPr>
        <p:spPr>
          <a:xfrm>
            <a:off x="5866075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80" name="Google Shape;380;p23"/>
          <p:cNvSpPr txBox="1">
            <a:spLocks noGrp="1"/>
          </p:cNvSpPr>
          <p:nvPr>
            <p:ph type="subTitle" idx="6"/>
          </p:nvPr>
        </p:nvSpPr>
        <p:spPr>
          <a:xfrm>
            <a:off x="6019825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3"/>
          <p:cNvSpPr/>
          <p:nvPr/>
        </p:nvSpPr>
        <p:spPr>
          <a:xfrm rot="10800000">
            <a:off x="2531291" y="4235323"/>
            <a:ext cx="5428956" cy="1009852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3"/>
          <p:cNvSpPr/>
          <p:nvPr/>
        </p:nvSpPr>
        <p:spPr>
          <a:xfrm rot="5400000">
            <a:off x="3108924" y="2854084"/>
            <a:ext cx="1442280" cy="356381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3"/>
          <p:cNvSpPr/>
          <p:nvPr/>
        </p:nvSpPr>
        <p:spPr>
          <a:xfrm>
            <a:off x="3682950" y="4420625"/>
            <a:ext cx="2132100" cy="123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3"/>
          <p:cNvSpPr/>
          <p:nvPr/>
        </p:nvSpPr>
        <p:spPr>
          <a:xfrm rot="10800000" flipH="1">
            <a:off x="3968688" y="40718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3"/>
          <p:cNvSpPr/>
          <p:nvPr/>
        </p:nvSpPr>
        <p:spPr>
          <a:xfrm rot="10800000" flipH="1">
            <a:off x="5921426" y="4554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3"/>
          <p:cNvSpPr/>
          <p:nvPr/>
        </p:nvSpPr>
        <p:spPr>
          <a:xfrm rot="10800000" flipH="1">
            <a:off x="1267213" y="45217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3"/>
          <p:cNvSpPr/>
          <p:nvPr/>
        </p:nvSpPr>
        <p:spPr>
          <a:xfrm rot="10800000" flipH="1">
            <a:off x="8100026" y="47529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3"/>
          <p:cNvSpPr/>
          <p:nvPr/>
        </p:nvSpPr>
        <p:spPr>
          <a:xfrm rot="10800000" flipH="1">
            <a:off x="6505813" y="485159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3"/>
          <p:cNvSpPr/>
          <p:nvPr/>
        </p:nvSpPr>
        <p:spPr>
          <a:xfrm rot="10800000" flipH="1">
            <a:off x="1985676" y="410423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7" r:id="rId4"/>
    <p:sldLayoutId id="2147483659" r:id="rId5"/>
    <p:sldLayoutId id="2147483661" r:id="rId6"/>
    <p:sldLayoutId id="214748366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0"/>
          <p:cNvSpPr txBox="1">
            <a:spLocks noGrp="1"/>
          </p:cNvSpPr>
          <p:nvPr>
            <p:ph type="ctrTitle"/>
          </p:nvPr>
        </p:nvSpPr>
        <p:spPr>
          <a:xfrm>
            <a:off x="99035" y="1065450"/>
            <a:ext cx="894588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Flood? Let’s Help!</a:t>
            </a:r>
            <a:br>
              <a:rPr lang="en" sz="3200" dirty="0"/>
            </a:br>
            <a:r>
              <a:rPr lang="en" sz="1600" dirty="0"/>
              <a:t>San Franscisco Flood Health Vulnerability Analysis</a:t>
            </a:r>
            <a:endParaRPr sz="3200" dirty="0"/>
          </a:p>
        </p:txBody>
      </p:sp>
      <p:sp>
        <p:nvSpPr>
          <p:cNvPr id="463" name="Google Shape;463;p30"/>
          <p:cNvSpPr txBox="1">
            <a:spLocks noGrp="1"/>
          </p:cNvSpPr>
          <p:nvPr>
            <p:ph type="subTitle" idx="1"/>
          </p:nvPr>
        </p:nvSpPr>
        <p:spPr>
          <a:xfrm>
            <a:off x="2547575" y="3466725"/>
            <a:ext cx="404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Yang Yang, Shibani Kale, Yunzhi Qian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Oct 9</a:t>
            </a:r>
            <a:r>
              <a:rPr lang="en" sz="1600" baseline="30000"/>
              <a:t>th</a:t>
            </a:r>
            <a:r>
              <a:rPr lang="en" sz="1600"/>
              <a:t>. 2022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81"/>
          <p:cNvSpPr txBox="1">
            <a:spLocks noGrp="1"/>
          </p:cNvSpPr>
          <p:nvPr>
            <p:ph type="title"/>
          </p:nvPr>
        </p:nvSpPr>
        <p:spPr>
          <a:xfrm>
            <a:off x="5167991" y="840014"/>
            <a:ext cx="3893207" cy="1890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/>
              <a:t>Coastal areas may not have adequate health care services.</a:t>
            </a:r>
          </a:p>
        </p:txBody>
      </p:sp>
      <p:sp>
        <p:nvSpPr>
          <p:cNvPr id="1103" name="Google Shape;1103;p81"/>
          <p:cNvSpPr txBox="1">
            <a:spLocks noGrp="1"/>
          </p:cNvSpPr>
          <p:nvPr>
            <p:ph type="subTitle" idx="4"/>
          </p:nvPr>
        </p:nvSpPr>
        <p:spPr>
          <a:xfrm>
            <a:off x="5167991" y="3358452"/>
            <a:ext cx="3893207" cy="802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Downtown San Francisco has the highest density of health care facilities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D81461B-A143-B4E5-853D-2B91E0C85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2" y="0"/>
            <a:ext cx="51435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8AB322-09DE-1513-B024-438B0A3BDB59}"/>
              </a:ext>
            </a:extLst>
          </p:cNvPr>
          <p:cNvSpPr txBox="1"/>
          <p:nvPr/>
        </p:nvSpPr>
        <p:spPr>
          <a:xfrm>
            <a:off x="125604" y="115555"/>
            <a:ext cx="38504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400" b="1"/>
              <a:t>Number of health care facilities </a:t>
            </a:r>
            <a:r>
              <a:rPr lang="en-US" sz="1400" b="1"/>
              <a:t>by census block groups</a:t>
            </a:r>
            <a:endParaRPr lang="en-US"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0"/>
          <p:cNvSpPr txBox="1">
            <a:spLocks noGrp="1"/>
          </p:cNvSpPr>
          <p:nvPr>
            <p:ph type="title"/>
          </p:nvPr>
        </p:nvSpPr>
        <p:spPr>
          <a:xfrm>
            <a:off x="0" y="434848"/>
            <a:ext cx="5806201" cy="14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Thanks!</a:t>
            </a:r>
          </a:p>
        </p:txBody>
      </p:sp>
      <p:sp>
        <p:nvSpPr>
          <p:cNvPr id="626" name="Google Shape;626;p50"/>
          <p:cNvSpPr txBox="1">
            <a:spLocks noGrp="1"/>
          </p:cNvSpPr>
          <p:nvPr>
            <p:ph type="body" idx="1"/>
          </p:nvPr>
        </p:nvSpPr>
        <p:spPr>
          <a:xfrm>
            <a:off x="1648490" y="1877626"/>
            <a:ext cx="58062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Any questions?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E27D84-8448-9234-8FB5-8524FCFC5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308" y="2740205"/>
            <a:ext cx="3208564" cy="21385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2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75" name="Google Shape;475;p32"/>
          <p:cNvSpPr txBox="1">
            <a:spLocks noGrp="1"/>
          </p:cNvSpPr>
          <p:nvPr>
            <p:ph type="subTitle" idx="3"/>
          </p:nvPr>
        </p:nvSpPr>
        <p:spPr>
          <a:xfrm>
            <a:off x="376560" y="1959411"/>
            <a:ext cx="400304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 is Flood Health Index?</a:t>
            </a:r>
            <a:endParaRPr sz="2400"/>
          </a:p>
        </p:txBody>
      </p:sp>
      <p:sp>
        <p:nvSpPr>
          <p:cNvPr id="476" name="Google Shape;476;p32"/>
          <p:cNvSpPr txBox="1">
            <a:spLocks noGrp="1"/>
          </p:cNvSpPr>
          <p:nvPr>
            <p:ph type="subTitle" idx="1"/>
          </p:nvPr>
        </p:nvSpPr>
        <p:spPr>
          <a:xfrm>
            <a:off x="4379600" y="1915619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Impactors to Flood Health Index</a:t>
            </a:r>
            <a:endParaRPr sz="2400"/>
          </a:p>
        </p:txBody>
      </p:sp>
      <p:sp>
        <p:nvSpPr>
          <p:cNvPr id="479" name="Google Shape;479;p32"/>
          <p:cNvSpPr txBox="1">
            <a:spLocks noGrp="1"/>
          </p:cNvSpPr>
          <p:nvPr>
            <p:ph type="subTitle" idx="5"/>
          </p:nvPr>
        </p:nvSpPr>
        <p:spPr>
          <a:xfrm>
            <a:off x="4657186" y="373862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Mental Health &amp; Flood Health Index</a:t>
            </a:r>
          </a:p>
        </p:txBody>
      </p:sp>
      <p:sp>
        <p:nvSpPr>
          <p:cNvPr id="481" name="Google Shape;481;p32"/>
          <p:cNvSpPr txBox="1">
            <a:spLocks noGrp="1"/>
          </p:cNvSpPr>
          <p:nvPr>
            <p:ph type="subTitle" idx="7"/>
          </p:nvPr>
        </p:nvSpPr>
        <p:spPr>
          <a:xfrm>
            <a:off x="376560" y="3770850"/>
            <a:ext cx="400304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Housing &amp; Flood Health Index</a:t>
            </a:r>
          </a:p>
        </p:txBody>
      </p:sp>
      <p:sp>
        <p:nvSpPr>
          <p:cNvPr id="483" name="Google Shape;483;p32"/>
          <p:cNvSpPr txBox="1">
            <a:spLocks noGrp="1"/>
          </p:cNvSpPr>
          <p:nvPr>
            <p:ph type="title" idx="9"/>
          </p:nvPr>
        </p:nvSpPr>
        <p:spPr>
          <a:xfrm>
            <a:off x="1858480" y="111756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4" name="Google Shape;484;p32"/>
          <p:cNvSpPr txBox="1">
            <a:spLocks noGrp="1"/>
          </p:cNvSpPr>
          <p:nvPr>
            <p:ph type="title" idx="13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5" name="Google Shape;485;p32"/>
          <p:cNvSpPr txBox="1">
            <a:spLocks noGrp="1"/>
          </p:cNvSpPr>
          <p:nvPr>
            <p:ph type="title" idx="14"/>
          </p:nvPr>
        </p:nvSpPr>
        <p:spPr>
          <a:xfrm>
            <a:off x="1858480" y="2959302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6" name="Google Shape;486;p32"/>
          <p:cNvSpPr txBox="1">
            <a:spLocks noGrp="1"/>
          </p:cNvSpPr>
          <p:nvPr>
            <p:ph type="title" idx="15"/>
          </p:nvPr>
        </p:nvSpPr>
        <p:spPr>
          <a:xfrm>
            <a:off x="5775063" y="2959302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cs typeface="Calibri Light"/>
              </a:rPr>
              <a:t>Flood Health Index (FHI)</a:t>
            </a:r>
            <a:endParaRPr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28A652A-DB0A-BCF0-0D52-A7299620FA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0354489"/>
              </p:ext>
            </p:extLst>
          </p:nvPr>
        </p:nvGraphicFramePr>
        <p:xfrm>
          <a:off x="1524000" y="1074420"/>
          <a:ext cx="6096000" cy="3529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33242CB-9318-1E1C-5471-BFB0F2C573C6}"/>
              </a:ext>
            </a:extLst>
          </p:cNvPr>
          <p:cNvSpPr txBox="1"/>
          <p:nvPr/>
        </p:nvSpPr>
        <p:spPr>
          <a:xfrm>
            <a:off x="396910" y="1717338"/>
            <a:ext cx="1127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chemeClr val="bg1">
                    <a:lumMod val="65000"/>
                  </a:schemeClr>
                </a:solidFill>
              </a:rPr>
              <a:t>Housing</a:t>
            </a:r>
            <a:br>
              <a:rPr lang="en-US">
                <a:solidFill>
                  <a:schemeClr val="bg1">
                    <a:lumMod val="65000"/>
                  </a:schemeClr>
                </a:solidFill>
              </a:rPr>
            </a:br>
            <a:r>
              <a:rPr lang="en-US">
                <a:solidFill>
                  <a:schemeClr val="bg1">
                    <a:lumMod val="65000"/>
                  </a:schemeClr>
                </a:solidFill>
              </a:rPr>
              <a:t>Quality</a:t>
            </a:r>
          </a:p>
          <a:p>
            <a:pPr algn="r"/>
            <a:r>
              <a:rPr lang="en-US">
                <a:solidFill>
                  <a:schemeClr val="bg1">
                    <a:lumMod val="65000"/>
                  </a:schemeClr>
                </a:solidFill>
              </a:rPr>
              <a:t>Homeless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62C91A-6B21-934D-EBC8-F20562B0AD44}"/>
              </a:ext>
            </a:extLst>
          </p:cNvPr>
          <p:cNvSpPr txBox="1"/>
          <p:nvPr/>
        </p:nvSpPr>
        <p:spPr>
          <a:xfrm>
            <a:off x="90435" y="3330416"/>
            <a:ext cx="14335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chemeClr val="bg1">
                    <a:lumMod val="65000"/>
                  </a:schemeClr>
                </a:solidFill>
              </a:rPr>
              <a:t>Elevation</a:t>
            </a:r>
          </a:p>
          <a:p>
            <a:pPr algn="r"/>
            <a:r>
              <a:rPr lang="en-US" err="1">
                <a:solidFill>
                  <a:schemeClr val="bg1">
                    <a:lumMod val="65000"/>
                  </a:schemeClr>
                </a:solidFill>
              </a:rPr>
              <a:t>SeaLevelRise</a:t>
            </a:r>
            <a:endParaRPr lang="en-US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en-US">
                <a:solidFill>
                  <a:schemeClr val="bg1">
                    <a:lumMod val="65000"/>
                  </a:schemeClr>
                </a:solidFill>
              </a:rPr>
              <a:t>Precipitation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AD95A9-C18C-3E6F-FA6A-59293A4AC374}"/>
              </a:ext>
            </a:extLst>
          </p:cNvPr>
          <p:cNvSpPr txBox="1"/>
          <p:nvPr/>
        </p:nvSpPr>
        <p:spPr>
          <a:xfrm>
            <a:off x="7620000" y="1238647"/>
            <a:ext cx="16144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Children</a:t>
            </a:r>
          </a:p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Senior</a:t>
            </a:r>
          </a:p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Minority</a:t>
            </a:r>
          </a:p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Poverty</a:t>
            </a:r>
          </a:p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Education</a:t>
            </a:r>
          </a:p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Non-native Speaker</a:t>
            </a:r>
          </a:p>
          <a:p>
            <a:endParaRPr lang="en-US" sz="12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FDEE11-6F16-1BB1-54EB-4774DC669346}"/>
              </a:ext>
            </a:extLst>
          </p:cNvPr>
          <p:cNvSpPr txBox="1"/>
          <p:nvPr/>
        </p:nvSpPr>
        <p:spPr>
          <a:xfrm>
            <a:off x="7619999" y="3198197"/>
            <a:ext cx="1614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Diabetes</a:t>
            </a:r>
          </a:p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Mental Health</a:t>
            </a:r>
          </a:p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Asthma</a:t>
            </a:r>
          </a:p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Disability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468;p31">
            <a:extLst>
              <a:ext uri="{FF2B5EF4-FFF2-40B4-BE49-F238E27FC236}">
                <a16:creationId xmlns:a16="http://schemas.microsoft.com/office/drawing/2014/main" id="{A92AB9DE-6081-9F49-027D-4BF705282B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4160" y="1217514"/>
            <a:ext cx="3708400" cy="1340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>
                <a:cs typeface="Calibri Light"/>
              </a:rPr>
              <a:t>Flood Health Index of census block groups in </a:t>
            </a:r>
            <a:br>
              <a:rPr lang="en-US" sz="2400" b="0">
                <a:cs typeface="Calibri Light"/>
              </a:rPr>
            </a:br>
            <a:r>
              <a:rPr lang="en-US" sz="2400" b="0">
                <a:cs typeface="Calibri Light"/>
              </a:rPr>
              <a:t>San Francisco</a:t>
            </a:r>
            <a:endParaRPr sz="2400" b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CE887F7-D12C-C08B-547C-F040B9D34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560" y="-27940"/>
            <a:ext cx="5171440" cy="517144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1D356D1-9CDF-7D87-B2F0-9451FF911F47}"/>
              </a:ext>
            </a:extLst>
          </p:cNvPr>
          <p:cNvSpPr txBox="1"/>
          <p:nvPr/>
        </p:nvSpPr>
        <p:spPr>
          <a:xfrm>
            <a:off x="264160" y="2728430"/>
            <a:ext cx="351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Most vulnerable neighborhoods include: Downtown San Francisco, Bayview District, </a:t>
            </a:r>
            <a:r>
              <a:rPr lang="en-US" sz="160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Visitacion</a:t>
            </a:r>
            <a:r>
              <a:rPr lang="en-US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Valley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1"/>
          <p:cNvSpPr txBox="1">
            <a:spLocks noGrp="1"/>
          </p:cNvSpPr>
          <p:nvPr>
            <p:ph type="title"/>
          </p:nvPr>
        </p:nvSpPr>
        <p:spPr>
          <a:xfrm>
            <a:off x="540000" y="66780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cs typeface="Calibri Light"/>
              </a:rPr>
              <a:t>Any Similarity Among </a:t>
            </a:r>
            <a:br>
              <a:rPr lang="en-US" sz="2000">
                <a:cs typeface="Calibri Light"/>
              </a:rPr>
            </a:br>
            <a:r>
              <a:rPr lang="en-US" sz="2000">
                <a:cs typeface="Calibri Light"/>
              </a:rPr>
              <a:t>Those Vulnerable Neighborhoods?</a:t>
            </a:r>
            <a:endParaRPr lang="en-US" sz="2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945BE9-7C10-D8E7-A42E-F57948D24CDD}"/>
              </a:ext>
            </a:extLst>
          </p:cNvPr>
          <p:cNvSpPr txBox="1"/>
          <p:nvPr/>
        </p:nvSpPr>
        <p:spPr>
          <a:xfrm>
            <a:off x="4480682" y="778025"/>
            <a:ext cx="436460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dk2"/>
                </a:solidFill>
                <a:latin typeface="Open Sans"/>
                <a:ea typeface="Open Sans"/>
                <a:cs typeface="Open Sans"/>
              </a:rPr>
              <a:t>To get a quick understanding of the data, a K Means Clustering Model was fitted to learn if there is shared characteristics in the very high and high vulnerable neighborhoods. The result shows the exposure risk maybe very influential.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AA8F7AB4-806F-1F8B-4538-DC8759085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81" y="778025"/>
            <a:ext cx="4160277" cy="41602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8D5571-5EC3-18C4-E232-434B8720A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944" y="2523623"/>
            <a:ext cx="3665790" cy="241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81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1"/>
          <p:cNvSpPr txBox="1">
            <a:spLocks noGrp="1"/>
          </p:cNvSpPr>
          <p:nvPr>
            <p:ph type="title"/>
          </p:nvPr>
        </p:nvSpPr>
        <p:spPr>
          <a:xfrm>
            <a:off x="540000" y="2053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cs typeface="Calibri Light"/>
              </a:rPr>
              <a:t>Feature Importance to Flood Health Index </a:t>
            </a:r>
            <a:endParaRPr lang="en-US" sz="2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A7AE74-5D7B-EE64-E388-EE956C502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348" y="1875841"/>
            <a:ext cx="4439350" cy="2864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45BE9-7C10-D8E7-A42E-F57948D24CDD}"/>
              </a:ext>
            </a:extLst>
          </p:cNvPr>
          <p:cNvSpPr txBox="1"/>
          <p:nvPr/>
        </p:nvSpPr>
        <p:spPr>
          <a:xfrm>
            <a:off x="4436348" y="913465"/>
            <a:ext cx="436460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2"/>
                </a:solidFill>
                <a:latin typeface="Open Sans"/>
                <a:ea typeface="Open Sans"/>
                <a:cs typeface="Open Sans"/>
              </a:rPr>
              <a:t>We fitted a Random Forest Regressor to determine the strongest contributor in the Flood Health Index. (RMSE=6.50)</a:t>
            </a:r>
          </a:p>
          <a:p>
            <a:endParaRPr lang="en-US" sz="1600" b="1" dirty="0">
              <a:solidFill>
                <a:schemeClr val="dk2"/>
              </a:solidFill>
              <a:latin typeface="Open Sans"/>
              <a:ea typeface="Open Sans"/>
              <a:cs typeface="Open Sans"/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AC4AB9-67BD-682E-F1E8-C5CE8A920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439" y="778025"/>
            <a:ext cx="4206641" cy="28640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7D42CC-FF3A-88E9-8BE1-96E80BC23E17}"/>
              </a:ext>
            </a:extLst>
          </p:cNvPr>
          <p:cNvSpPr txBox="1"/>
          <p:nvPr/>
        </p:nvSpPr>
        <p:spPr>
          <a:xfrm>
            <a:off x="295832" y="3648907"/>
            <a:ext cx="414051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2"/>
                </a:solidFill>
                <a:latin typeface="Open Sans"/>
                <a:ea typeface="Open Sans"/>
                <a:cs typeface="Open Sans"/>
              </a:rPr>
              <a:t>Poverty Rate, Elevation</a:t>
            </a:r>
            <a:r>
              <a:rPr lang="en-US" sz="1600" dirty="0">
                <a:solidFill>
                  <a:schemeClr val="dk2"/>
                </a:solidFill>
                <a:latin typeface="Open Sans"/>
                <a:ea typeface="Open Sans"/>
                <a:cs typeface="Open Sans"/>
              </a:rPr>
              <a:t>, </a:t>
            </a:r>
            <a:r>
              <a:rPr lang="en-US" sz="1600" b="1" dirty="0">
                <a:solidFill>
                  <a:schemeClr val="dk2"/>
                </a:solidFill>
                <a:latin typeface="Open Sans"/>
                <a:ea typeface="Open Sans"/>
                <a:cs typeface="Open Sans"/>
              </a:rPr>
              <a:t>Mental Health Index and Homeless Rate </a:t>
            </a:r>
            <a:r>
              <a:rPr lang="en-US" sz="1600" dirty="0">
                <a:solidFill>
                  <a:schemeClr val="dk2"/>
                </a:solidFill>
                <a:latin typeface="Open Sans"/>
                <a:ea typeface="Open Sans"/>
                <a:cs typeface="Open Sans"/>
              </a:rPr>
              <a:t>has the strongest impact on the Flood Health Index.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293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A1659-305D-8C79-E6D5-6D00A8FF0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/>
              <a:t>Correlation between Exposure Risk </a:t>
            </a:r>
            <a:br>
              <a:rPr lang="en-US" sz="2400"/>
            </a:br>
            <a:r>
              <a:rPr lang="en-US" sz="2400"/>
              <a:t>and Non-Exposure Risk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99725A1-B2C1-2387-E1C0-1B29C7140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5537" y="1701812"/>
            <a:ext cx="8416385" cy="8699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E2874E0-A45E-AF92-1CB8-32055595CB5B}"/>
              </a:ext>
            </a:extLst>
          </p:cNvPr>
          <p:cNvSpPr txBox="1"/>
          <p:nvPr/>
        </p:nvSpPr>
        <p:spPr>
          <a:xfrm>
            <a:off x="203034" y="2652765"/>
            <a:ext cx="86013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Populations with lower incomes, mental health support needs, and lack of housing are more likely to live in flooded areas.</a:t>
            </a:r>
          </a:p>
          <a:p>
            <a:endParaRPr lang="en-US" dirty="0"/>
          </a:p>
          <a:p>
            <a:r>
              <a:rPr lang="en-US" b="1" dirty="0"/>
              <a:t>Housing Equity </a:t>
            </a:r>
            <a:r>
              <a:rPr lang="en-US" dirty="0"/>
              <a:t>and </a:t>
            </a:r>
            <a:r>
              <a:rPr lang="en-US" b="1" dirty="0"/>
              <a:t>Health care Improvement </a:t>
            </a:r>
            <a:r>
              <a:rPr lang="en-US" dirty="0"/>
              <a:t>programs</a:t>
            </a:r>
            <a:r>
              <a:rPr lang="en-US" b="1" dirty="0"/>
              <a:t> </a:t>
            </a:r>
            <a:r>
              <a:rPr lang="en-US" dirty="0"/>
              <a:t>may help address the flooding health crisis in the highly vulnerable communities.</a:t>
            </a:r>
          </a:p>
        </p:txBody>
      </p:sp>
    </p:spTree>
    <p:extLst>
      <p:ext uri="{BB962C8B-B14F-4D97-AF65-F5344CB8AC3E}">
        <p14:creationId xmlns:p14="http://schemas.microsoft.com/office/powerpoint/2010/main" val="120515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468;p31">
            <a:extLst>
              <a:ext uri="{FF2B5EF4-FFF2-40B4-BE49-F238E27FC236}">
                <a16:creationId xmlns:a16="http://schemas.microsoft.com/office/drawing/2014/main" id="{CE372655-D031-2296-8CC9-8412B3F17BF2}"/>
              </a:ext>
            </a:extLst>
          </p:cNvPr>
          <p:cNvSpPr txBox="1">
            <a:spLocks/>
          </p:cNvSpPr>
          <p:nvPr/>
        </p:nvSpPr>
        <p:spPr>
          <a:xfrm>
            <a:off x="540000" y="11388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4E0AF1-3D50-EDFA-2B5E-1F9DF558E46E}"/>
              </a:ext>
            </a:extLst>
          </p:cNvPr>
          <p:cNvSpPr txBox="1"/>
          <p:nvPr/>
        </p:nvSpPr>
        <p:spPr>
          <a:xfrm>
            <a:off x="4376057" y="201868"/>
            <a:ext cx="47679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accent6"/>
              </a:buClr>
              <a:buSzPts val="3000"/>
            </a:pPr>
            <a:r>
              <a:rPr lang="en-US" sz="2400" b="1">
                <a:solidFill>
                  <a:schemeClr val="accent6"/>
                </a:solidFill>
                <a:latin typeface="Josefin Sans"/>
                <a:cs typeface="Calibri Light"/>
                <a:sym typeface="Josefin Sans"/>
              </a:rPr>
              <a:t>What kind of Neighborhood has more Homeless population?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08C956-F1AB-8402-ECB7-562F928E3C68}"/>
              </a:ext>
            </a:extLst>
          </p:cNvPr>
          <p:cNvSpPr txBox="1"/>
          <p:nvPr/>
        </p:nvSpPr>
        <p:spPr>
          <a:xfrm>
            <a:off x="4572000" y="1899757"/>
            <a:ext cx="4476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Neighborhood with: </a:t>
            </a:r>
            <a:r>
              <a:rPr lang="en-US" sz="16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High Exposure Risk, Senior, Racial Minority, High Disease Prevalence, or People who live alone.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214ABC1-C8C5-F3E4-680C-BA79342B5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74" y="0"/>
            <a:ext cx="4095256" cy="5143500"/>
          </a:xfrm>
          <a:prstGeom prst="rect">
            <a:avLst/>
          </a:prstGeom>
        </p:spPr>
      </p:pic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D5E6F179-9DCC-C21F-F0B8-A360B23EA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2201" y="131747"/>
            <a:ext cx="6552809" cy="878112"/>
          </a:xfrm>
        </p:spPr>
        <p:txBody>
          <a:bodyPr/>
          <a:lstStyle/>
          <a:p>
            <a:r>
              <a:rPr lang="en-US" sz="2000"/>
              <a:t>Quality and Reliability of Housing are Worsen in the High Vulnerable Neighborhoods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9528B1-4028-0820-3D5C-3671A5185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585" y="2047805"/>
            <a:ext cx="3108960" cy="30747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D97F19-885D-8F93-05E2-C6963E33E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1950" y="2034540"/>
            <a:ext cx="3108960" cy="31089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7977B6-7AB5-7B89-DD3E-48940093B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2144" y="2062877"/>
            <a:ext cx="3108960" cy="3042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CE7377-6B0A-20FC-648E-3B5405088DE3}"/>
              </a:ext>
            </a:extLst>
          </p:cNvPr>
          <p:cNvSpPr txBox="1"/>
          <p:nvPr/>
        </p:nvSpPr>
        <p:spPr>
          <a:xfrm>
            <a:off x="592853" y="1703377"/>
            <a:ext cx="19544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Flooding Health Risk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FED045-C007-6227-CCB3-580CE18894E4}"/>
              </a:ext>
            </a:extLst>
          </p:cNvPr>
          <p:cNvSpPr txBox="1"/>
          <p:nvPr/>
        </p:nvSpPr>
        <p:spPr>
          <a:xfrm>
            <a:off x="3131141" y="1749544"/>
            <a:ext cx="29818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Average Home Price per </a:t>
            </a:r>
            <a:r>
              <a:rPr lang="en-US" sz="1100" err="1"/>
              <a:t>Sq.Ft</a:t>
            </a:r>
            <a:r>
              <a:rPr lang="en-US" sz="1100"/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6B14C1-D949-4228-D1C4-EA58ED4EAE8D}"/>
              </a:ext>
            </a:extLst>
          </p:cNvPr>
          <p:cNvSpPr txBox="1"/>
          <p:nvPr/>
        </p:nvSpPr>
        <p:spPr>
          <a:xfrm>
            <a:off x="6285700" y="1749544"/>
            <a:ext cx="29818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Eviction Notice Numbers Since 1997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3931E1-A34B-D037-C055-DE98E36CEBC2}"/>
              </a:ext>
            </a:extLst>
          </p:cNvPr>
          <p:cNvSpPr txBox="1"/>
          <p:nvPr/>
        </p:nvSpPr>
        <p:spPr>
          <a:xfrm>
            <a:off x="1950720" y="1016708"/>
            <a:ext cx="6498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Pearson correlation shows that homeless rate is highly correlated with education level, poverty rate, and minority rate</a:t>
            </a:r>
          </a:p>
        </p:txBody>
      </p:sp>
    </p:spTree>
    <p:extLst>
      <p:ext uri="{BB962C8B-B14F-4D97-AF65-F5344CB8AC3E}">
        <p14:creationId xmlns:p14="http://schemas.microsoft.com/office/powerpoint/2010/main" val="2517562955"/>
      </p:ext>
    </p:extLst>
  </p:cSld>
  <p:clrMapOvr>
    <a:masterClrMapping/>
  </p:clrMapOvr>
</p:sld>
</file>

<file path=ppt/theme/theme1.xml><?xml version="1.0" encoding="utf-8"?>
<a:theme xmlns:a="http://schemas.openxmlformats.org/drawingml/2006/main" name="Aquatic and Physical Therapy Center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1A4568"/>
    </a:dk1>
    <a:lt1>
      <a:srgbClr val="FFFFFF"/>
    </a:lt1>
    <a:dk2>
      <a:srgbClr val="285E89"/>
    </a:dk2>
    <a:lt2>
      <a:srgbClr val="80C9DD"/>
    </a:lt2>
    <a:accent1>
      <a:srgbClr val="285E89"/>
    </a:accent1>
    <a:accent2>
      <a:srgbClr val="9DCEDF"/>
    </a:accent2>
    <a:accent3>
      <a:srgbClr val="EFEFEF"/>
    </a:accent3>
    <a:accent4>
      <a:srgbClr val="66A5BB"/>
    </a:accent4>
    <a:accent5>
      <a:srgbClr val="EFEFEF"/>
    </a:accent5>
    <a:accent6>
      <a:srgbClr val="1A4568"/>
    </a:accent6>
    <a:hlink>
      <a:srgbClr val="285E89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672</Words>
  <Application>Microsoft Office PowerPoint</Application>
  <PresentationFormat>On-screen Show (16:9)</PresentationFormat>
  <Paragraphs>72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Open Sans</vt:lpstr>
      <vt:lpstr>Josefin Sans</vt:lpstr>
      <vt:lpstr>Aquatic and Physical Therapy Center by Slidesgo</vt:lpstr>
      <vt:lpstr>Flood? Let’s Help! San Franscisco Flood Health Vulnerability Analysis</vt:lpstr>
      <vt:lpstr>Table of contents</vt:lpstr>
      <vt:lpstr>Flood Health Index (FHI)</vt:lpstr>
      <vt:lpstr>Flood Health Index of census block groups in  San Francisco</vt:lpstr>
      <vt:lpstr>Any Similarity Among  Those Vulnerable Neighborhoods?</vt:lpstr>
      <vt:lpstr>Feature Importance to Flood Health Index </vt:lpstr>
      <vt:lpstr>Correlation between Exposure Risk  and Non-Exposure Risk</vt:lpstr>
      <vt:lpstr>PowerPoint Presentation</vt:lpstr>
      <vt:lpstr>Quality and Reliability of Housing are Worsen in the High Vulnerable Neighborhoods</vt:lpstr>
      <vt:lpstr>Coastal areas may not have adequate health care services.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 Franscisco Flood Health Vulnerability, Housing Quality and Mental Health</dc:title>
  <cp:lastModifiedBy>Qian, Yunzhi</cp:lastModifiedBy>
  <cp:revision>1</cp:revision>
  <dcterms:modified xsi:type="dcterms:W3CDTF">2022-10-09T14:33:43Z</dcterms:modified>
</cp:coreProperties>
</file>